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</p:sldIdLst>
  <p:sldSz type="screen4x3" cy="6858000" cx="9144000"/>
  <p:notesSz cx="6858000" cy="9144000"/>
  <p:defaultTextStyle>
    <a:defPPr>
      <a:defRPr lang="zh-CN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tableStyles" Target="tableStyles.xml"/><Relationship Id="rId9" Type="http://schemas.openxmlformats.org/officeDocument/2006/relationships/presProps" Target="presProps.xml"/><Relationship Id="rId10" Type="http://schemas.openxmlformats.org/officeDocument/2006/relationships/viewProps" Target="viewProps.xml"/><Relationship Id="rId11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54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5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5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Title Slide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589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algn="ctr" indent="0" marL="0">
              <a:buNone/>
              <a:defRPr sz="2400"/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altLang="zh-CN" lang="en-US" smtClean="0"/>
              <a:t>Click to edit Master subtitle style</a:t>
            </a:r>
            <a:endParaRPr dirty="0" lang="en-US"/>
          </a:p>
        </p:txBody>
      </p:sp>
      <p:sp>
        <p:nvSpPr>
          <p:cNvPr id="10485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Title and Vertical Text"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2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2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Vertical Title and Text"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0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0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0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12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Section Header"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28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indent="0" marL="0">
              <a:buNone/>
              <a:defRPr sz="2400">
                <a:solidFill>
                  <a:schemeClr val="tx1"/>
                </a:solidFill>
              </a:defRPr>
            </a:lvl1pPr>
            <a:lvl2pPr indent="0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Two Content"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3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3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3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Comparison"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39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40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4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42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4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4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4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Title Only"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0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0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Blank">
    <p:spTree>
      <p:nvGrpSpPr>
        <p:cNvPr id="1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8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8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Content with Caption"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47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48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4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5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5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Picture with Caption"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17" name="Picture Placeholder 2"/>
          <p:cNvSpPr>
            <a:spLocks noChangeAspect="1"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r>
              <a:rPr altLang="zh-CN" lang="en-US" smtClean="0"/>
              <a:t>Click icon to add picture</a:t>
            </a:r>
            <a:endParaRPr dirty="0" lang="en-US"/>
          </a:p>
        </p:txBody>
      </p:sp>
      <p:sp>
        <p:nvSpPr>
          <p:cNvPr id="1048618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1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2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2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altLang="en-US" lang="zh-CN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" Target="slide1.xml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" Target="slide3.x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" Target="slide3.xml"/><Relationship Id="rId2" Type="http://schemas.openxmlformats.org/officeDocument/2006/relationships/slide" Target="slide4.xml"/><Relationship Id="rId3" Type="http://schemas.openxmlformats.org/officeDocument/2006/relationships/slideLayout" Target="../slideLayouts/slideLayout7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" Target="slide5.x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CD"/>
        </a:solidFill>
      </p:bgPr>
    </p:bg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"/>
          <p:cNvSpPr/>
          <p:nvPr/>
        </p:nvSpPr>
        <p:spPr>
          <a:xfrm>
            <a:off x="2957079" y="1985386"/>
            <a:ext cx="3216852" cy="3216852"/>
          </a:xfrm>
          <a:prstGeom prst="ellipse"/>
          <a:solidFill>
            <a:srgbClr val="FFCB00"/>
          </a:solidFill>
          <a:ln w="25400">
            <a:solidFill>
              <a:srgbClr val="FF9900"/>
            </a:solidFill>
            <a:prstDash val="solid"/>
          </a:ln>
        </p:spPr>
        <p:txBody>
          <a:bodyPr anchor="ctr" vert="horz"/>
          <a:p>
            <a:pPr algn="ctr"/>
            <a:r>
              <a:rPr b="1" sz="7200" lang="in-ID">
                <a:hlinkClick r:id="rId1" action="ppaction://hlinksldjump"/>
              </a:rPr>
              <a:t>Buka</a:t>
            </a:r>
            <a:endParaRPr b="1" lang="in-ID"/>
          </a:p>
        </p:txBody>
      </p:sp>
      <p:sp>
        <p:nvSpPr>
          <p:cNvPr id="1048599" name="Title 1"/>
          <p:cNvSpPr>
            <a:spLocks noGrp="1"/>
          </p:cNvSpPr>
          <p:nvPr>
            <p:ph type="ctrTitle"/>
          </p:nvPr>
        </p:nvSpPr>
        <p:spPr>
          <a:xfrm>
            <a:off x="854653" y="-1229519"/>
            <a:ext cx="7434695" cy="2017412"/>
          </a:xfrm>
        </p:spPr>
        <p:txBody>
          <a:bodyPr/>
          <a:p>
            <a:r>
              <a:rPr altLang="zh-CN" b="0" lang="en-US"/>
              <a:t>S</a:t>
            </a:r>
            <a:r>
              <a:rPr altLang="zh-CN" b="0" lang="en-US"/>
              <a:t>e</a:t>
            </a:r>
            <a:r>
              <a:rPr altLang="zh-CN" b="0" lang="en-US"/>
              <a:t>l</a:t>
            </a:r>
            <a:r>
              <a:rPr altLang="zh-CN" b="0" lang="en-US"/>
              <a:t>a</a:t>
            </a:r>
            <a:r>
              <a:rPr altLang="zh-CN" b="0" lang="en-US"/>
              <a:t>mat</a:t>
            </a:r>
            <a:r>
              <a:rPr altLang="zh-CN" b="0" lang="en-US"/>
              <a:t> </a:t>
            </a:r>
            <a:r>
              <a:rPr altLang="zh-CN" b="0" lang="en-US"/>
              <a:t>D</a:t>
            </a:r>
            <a:r>
              <a:rPr altLang="zh-CN" b="0" lang="en-US"/>
              <a:t>a</a:t>
            </a:r>
            <a:r>
              <a:rPr altLang="zh-CN" b="0" lang="en-US"/>
              <a:t>t</a:t>
            </a:r>
            <a:r>
              <a:rPr altLang="zh-CN" b="0" lang="en-US"/>
              <a:t>a</a:t>
            </a:r>
            <a:r>
              <a:rPr altLang="zh-CN" b="0" lang="en-US"/>
              <a:t>ng</a:t>
            </a:r>
            <a:endParaRPr altLang="zh-CN" b="0" lang="en-US"/>
          </a:p>
        </p:txBody>
      </p:sp>
      <p:sp>
        <p:nvSpPr>
          <p:cNvPr id="1048600" name="Subtitle 2"/>
          <p:cNvSpPr>
            <a:spLocks noGrp="1"/>
          </p:cNvSpPr>
          <p:nvPr>
            <p:ph type="subTitle" idx="1"/>
          </p:nvPr>
        </p:nvSpPr>
        <p:spPr>
          <a:xfrm>
            <a:off x="0" y="5202238"/>
            <a:ext cx="6858000" cy="1655762"/>
          </a:xfrm>
        </p:spPr>
        <p:txBody>
          <a:bodyPr>
            <a:normAutofit fontScale="95833" lnSpcReduction="20000"/>
          </a:bodyPr>
          <a:p>
            <a:pPr algn="l"/>
            <a:r>
              <a:rPr altLang="zh-CN" b="0" sz="2800" lang="en-US"/>
              <a:t>Nama</a:t>
            </a:r>
            <a:r>
              <a:rPr altLang="zh-CN" b="0" sz="2800" lang="en-US"/>
              <a:t> </a:t>
            </a:r>
            <a:r>
              <a:rPr altLang="zh-CN" b="0" sz="2800" lang="en-US"/>
              <a:t>:</a:t>
            </a:r>
            <a:r>
              <a:rPr altLang="zh-CN" b="0" sz="2800" lang="en-US"/>
              <a:t> </a:t>
            </a:r>
            <a:r>
              <a:rPr altLang="zh-CN" b="0" sz="2800" lang="en-US"/>
              <a:t>N</a:t>
            </a:r>
            <a:r>
              <a:rPr altLang="zh-CN" b="0" sz="2800" lang="en-US"/>
              <a:t>o</a:t>
            </a:r>
            <a:r>
              <a:rPr altLang="zh-CN" b="0" sz="2800" lang="en-US"/>
              <a:t>v</a:t>
            </a:r>
            <a:r>
              <a:rPr altLang="zh-CN" b="0" sz="2800" lang="en-US"/>
              <a:t>i</a:t>
            </a:r>
            <a:r>
              <a:rPr altLang="zh-CN" b="0" sz="2800" lang="en-US"/>
              <a:t> </a:t>
            </a:r>
            <a:r>
              <a:rPr altLang="zh-CN" b="0" sz="2800" lang="en-US"/>
              <a:t>Muyassaroh</a:t>
            </a:r>
            <a:endParaRPr altLang="zh-CN" lang="en-US"/>
          </a:p>
          <a:p>
            <a:pPr algn="l"/>
            <a:r>
              <a:rPr altLang="zh-CN" b="0" sz="2800" lang="en-US"/>
              <a:t>K</a:t>
            </a:r>
            <a:r>
              <a:rPr altLang="zh-CN" b="0" sz="2800" lang="en-US"/>
              <a:t>e</a:t>
            </a:r>
            <a:r>
              <a:rPr altLang="zh-CN" b="0" sz="2800" lang="en-US"/>
              <a:t>l</a:t>
            </a:r>
            <a:r>
              <a:rPr altLang="zh-CN" b="0" sz="2800" lang="en-US"/>
              <a:t>a</a:t>
            </a:r>
            <a:r>
              <a:rPr altLang="zh-CN" b="0" sz="2800" lang="en-US"/>
              <a:t>s</a:t>
            </a:r>
            <a:r>
              <a:rPr altLang="zh-CN" b="0" sz="2800" lang="en-US"/>
              <a:t> </a:t>
            </a:r>
            <a:r>
              <a:rPr altLang="zh-CN" b="0" sz="2800" lang="en-US"/>
              <a:t> </a:t>
            </a:r>
            <a:r>
              <a:rPr altLang="zh-CN" b="0" sz="2800" lang="en-US"/>
              <a:t>:</a:t>
            </a:r>
            <a:r>
              <a:rPr altLang="zh-CN" b="0" sz="2800" lang="en-US"/>
              <a:t> </a:t>
            </a:r>
            <a:r>
              <a:rPr altLang="zh-CN" b="0" sz="2800" lang="en-US"/>
              <a:t>X</a:t>
            </a:r>
            <a:r>
              <a:rPr altLang="zh-CN" b="0" sz="2800" lang="en-US"/>
              <a:t> </a:t>
            </a:r>
            <a:r>
              <a:rPr altLang="zh-CN" b="0" sz="2800" lang="en-US"/>
              <a:t>MIPA</a:t>
            </a:r>
            <a:r>
              <a:rPr altLang="zh-CN" b="0" sz="2800" lang="en-US"/>
              <a:t> 5</a:t>
            </a:r>
            <a:endParaRPr altLang="zh-CN" lang="en-US"/>
          </a:p>
          <a:p>
            <a:pPr algn="l"/>
            <a:r>
              <a:rPr altLang="zh-CN" b="0" sz="2800" lang="en-US"/>
              <a:t>M</a:t>
            </a:r>
            <a:r>
              <a:rPr altLang="zh-CN" b="0" sz="2800" lang="en-US"/>
              <a:t>a</a:t>
            </a:r>
            <a:r>
              <a:rPr altLang="zh-CN" b="0" sz="2800" lang="en-US"/>
              <a:t>p</a:t>
            </a:r>
            <a:r>
              <a:rPr altLang="zh-CN" b="0" sz="2800" lang="en-US"/>
              <a:t>e</a:t>
            </a:r>
            <a:r>
              <a:rPr altLang="zh-CN" b="0" sz="2800" lang="en-US"/>
              <a:t>l</a:t>
            </a:r>
            <a:r>
              <a:rPr altLang="zh-CN" b="0" sz="2800" lang="en-US"/>
              <a:t> </a:t>
            </a:r>
            <a:r>
              <a:rPr altLang="zh-CN" b="0" sz="2800" lang="en-US"/>
              <a:t>:</a:t>
            </a:r>
            <a:r>
              <a:rPr altLang="zh-CN" b="0" sz="2800" lang="en-US"/>
              <a:t> </a:t>
            </a:r>
            <a:r>
              <a:rPr altLang="zh-CN" b="0" sz="2800" lang="en-US"/>
              <a:t>T</a:t>
            </a:r>
            <a:r>
              <a:rPr altLang="zh-CN" b="0" sz="2800" lang="en-US"/>
              <a:t>I</a:t>
            </a:r>
            <a:r>
              <a:rPr altLang="zh-CN" b="0" sz="2800" lang="en-US"/>
              <a:t>K</a:t>
            </a:r>
            <a:endParaRPr altLang="zh-CN" lang="en-US"/>
          </a:p>
          <a:p>
            <a:pPr algn="l"/>
            <a:r>
              <a:rPr altLang="zh-CN" b="0" sz="2800" lang="en-US"/>
              <a:t>T</a:t>
            </a:r>
            <a:r>
              <a:rPr altLang="zh-CN" b="0" sz="2800" lang="en-US"/>
              <a:t>u</a:t>
            </a:r>
            <a:r>
              <a:rPr altLang="zh-CN" b="0" sz="2800" lang="en-US"/>
              <a:t>g</a:t>
            </a:r>
            <a:r>
              <a:rPr altLang="zh-CN" b="0" sz="2800" lang="en-US"/>
              <a:t>a</a:t>
            </a:r>
            <a:r>
              <a:rPr altLang="zh-CN" b="0" sz="2800" lang="en-US"/>
              <a:t>s</a:t>
            </a:r>
            <a:r>
              <a:rPr altLang="zh-CN" b="0" sz="2800" lang="en-US"/>
              <a:t> </a:t>
            </a:r>
            <a:r>
              <a:rPr altLang="zh-CN" b="0" sz="2800" lang="en-US"/>
              <a:t> </a:t>
            </a:r>
            <a:r>
              <a:rPr altLang="zh-CN" b="0" sz="2800" lang="en-US"/>
              <a:t>:</a:t>
            </a:r>
            <a:r>
              <a:rPr altLang="zh-CN" b="0" sz="2800" lang="en-US"/>
              <a:t> </a:t>
            </a:r>
            <a:r>
              <a:rPr altLang="zh-CN" b="0" sz="2800" lang="en-US"/>
              <a:t>Hy</a:t>
            </a:r>
            <a:r>
              <a:rPr altLang="zh-CN" b="0" sz="2800" lang="en-US"/>
              <a:t>p</a:t>
            </a:r>
            <a:r>
              <a:rPr altLang="zh-CN" b="0" sz="2800" lang="en-US"/>
              <a:t>e</a:t>
            </a:r>
            <a:r>
              <a:rPr altLang="zh-CN" b="0" sz="2800" lang="en-US"/>
              <a:t>r</a:t>
            </a:r>
            <a:r>
              <a:rPr altLang="zh-CN" b="0" sz="2800" lang="en-US"/>
              <a:t>l</a:t>
            </a:r>
            <a:r>
              <a:rPr altLang="zh-CN" b="0" sz="2800" lang="en-US"/>
              <a:t>i</a:t>
            </a:r>
            <a:r>
              <a:rPr altLang="zh-CN" b="0" sz="2800" lang="en-US"/>
              <a:t>n</a:t>
            </a:r>
            <a:r>
              <a:rPr altLang="zh-CN" b="0" sz="2800" lang="en-US"/>
              <a:t>k</a:t>
            </a:r>
            <a:r>
              <a:rPr altLang="zh-CN" b="0" sz="2800" lang="en-US"/>
              <a:t> </a:t>
            </a:r>
            <a:r>
              <a:rPr altLang="zh-CN" b="0" sz="2800" lang="en-US"/>
              <a:t>P</a:t>
            </a:r>
            <a:r>
              <a:rPr altLang="zh-CN" b="0" sz="2800" lang="en-US"/>
              <a:t>a</a:t>
            </a:r>
            <a:r>
              <a:rPr altLang="zh-CN" b="0" sz="2800" lang="en-US"/>
              <a:t>w</a:t>
            </a:r>
            <a:r>
              <a:rPr altLang="zh-CN" b="0" sz="2800" lang="en-US"/>
              <a:t>e</a:t>
            </a:r>
            <a:r>
              <a:rPr altLang="zh-CN" b="0" sz="2800" lang="en-US"/>
              <a:t>r</a:t>
            </a:r>
            <a:r>
              <a:rPr altLang="zh-CN" b="0" sz="2800" lang="en-US"/>
              <a:t> </a:t>
            </a:r>
            <a:r>
              <a:rPr altLang="zh-CN" b="0" sz="2800" lang="en-US"/>
              <a:t>P</a:t>
            </a:r>
            <a:r>
              <a:rPr altLang="zh-CN" b="0" sz="2800" lang="en-US"/>
              <a:t>o</a:t>
            </a:r>
            <a:r>
              <a:rPr altLang="zh-CN" b="0" sz="2800" lang="en-US"/>
              <a:t>i</a:t>
            </a:r>
            <a:r>
              <a:rPr altLang="zh-CN" b="0" sz="2800" lang="en-US"/>
              <a:t>n</a:t>
            </a:r>
            <a:r>
              <a:rPr altLang="zh-CN" b="0" sz="2800" lang="en-US"/>
              <a:t> </a:t>
            </a:r>
            <a:r>
              <a:rPr altLang="zh-CN" b="0" sz="2800" lang="en-US"/>
              <a:t> </a:t>
            </a:r>
            <a:r>
              <a:rPr altLang="zh-CN" b="0" sz="2800" lang="en-US"/>
              <a:t> </a:t>
            </a:r>
            <a:endParaRPr altLang="zh-CN" lang="en-US"/>
          </a:p>
        </p:txBody>
      </p:sp>
      <p:sp>
        <p:nvSpPr>
          <p:cNvPr id="1048601" name=""/>
          <p:cNvSpPr txBox="1"/>
          <p:nvPr/>
        </p:nvSpPr>
        <p:spPr>
          <a:xfrm>
            <a:off x="2270015" y="1023697"/>
            <a:ext cx="4603971" cy="853440"/>
          </a:xfrm>
          <a:prstGeom prst="rect"/>
        </p:spPr>
        <p:txBody>
          <a:bodyPr rtlCol="0" wrap="square">
            <a:spAutoFit/>
          </a:bodyPr>
          <a:p>
            <a:r>
              <a:rPr b="1" sz="6000" lang="en-US">
                <a:solidFill>
                  <a:srgbClr val="000000"/>
                </a:solidFill>
              </a:rPr>
              <a:t>P</a:t>
            </a:r>
            <a:r>
              <a:rPr b="1" sz="6000" lang="en-US">
                <a:solidFill>
                  <a:srgbClr val="000000"/>
                </a:solidFill>
              </a:rPr>
              <a:t>e</a:t>
            </a:r>
            <a:r>
              <a:rPr b="1" sz="6000" lang="en-US">
                <a:solidFill>
                  <a:srgbClr val="000000"/>
                </a:solidFill>
              </a:rPr>
              <a:t>r</a:t>
            </a:r>
            <a:r>
              <a:rPr b="1" sz="6000" lang="en-US">
                <a:solidFill>
                  <a:srgbClr val="000000"/>
                </a:solidFill>
              </a:rPr>
              <a:t>a</a:t>
            </a:r>
            <a:r>
              <a:rPr b="1" sz="6000" lang="en-US">
                <a:solidFill>
                  <a:srgbClr val="000000"/>
                </a:solidFill>
              </a:rPr>
              <a:t>n</a:t>
            </a:r>
            <a:r>
              <a:rPr b="1" sz="6000" lang="en-US">
                <a:solidFill>
                  <a:srgbClr val="000000"/>
                </a:solidFill>
              </a:rPr>
              <a:t>g</a:t>
            </a:r>
            <a:r>
              <a:rPr b="1" sz="6000" lang="en-US">
                <a:solidFill>
                  <a:srgbClr val="000000"/>
                </a:solidFill>
              </a:rPr>
              <a:t>kat</a:t>
            </a:r>
            <a:r>
              <a:rPr b="1" sz="6000" lang="en-US">
                <a:solidFill>
                  <a:srgbClr val="000000"/>
                </a:solidFill>
              </a:rPr>
              <a:t> </a:t>
            </a:r>
            <a:r>
              <a:rPr b="1" sz="6000" lang="en-US">
                <a:solidFill>
                  <a:srgbClr val="000000"/>
                </a:solidFill>
              </a:rPr>
              <a:t>L</a:t>
            </a:r>
            <a:r>
              <a:rPr b="1" sz="6000" lang="en-US">
                <a:solidFill>
                  <a:srgbClr val="000000"/>
                </a:solidFill>
              </a:rPr>
              <a:t>u</a:t>
            </a:r>
            <a:r>
              <a:rPr b="1" sz="6000" lang="en-US">
                <a:solidFill>
                  <a:srgbClr val="000000"/>
                </a:solidFill>
              </a:rPr>
              <a:t>n</a:t>
            </a:r>
            <a:r>
              <a:rPr b="1" sz="6000" lang="en-US">
                <a:solidFill>
                  <a:srgbClr val="000000"/>
                </a:solidFill>
              </a:rPr>
              <a:t>a</a:t>
            </a:r>
            <a:r>
              <a:rPr b="1" sz="6000" lang="en-US">
                <a:solidFill>
                  <a:srgbClr val="000000"/>
                </a:solidFill>
              </a:rPr>
              <a:t>k</a:t>
            </a:r>
            <a:endParaRPr b="1" sz="2800" lang="in-ID">
              <a:solidFill>
                <a:srgbClr val="000000"/>
              </a:solidFill>
            </a:endParaRPr>
          </a:p>
        </p:txBody>
      </p:sp>
      <p:cxnSp>
        <p:nvCxnSpPr>
          <p:cNvPr id="3145728" name=""/>
          <p:cNvCxnSpPr>
            <a:cxnSpLocks/>
          </p:cNvCxnSpPr>
          <p:nvPr/>
        </p:nvCxnSpPr>
        <p:spPr>
          <a:xfrm flipV="0">
            <a:off x="1648375" y="825998"/>
            <a:ext cx="5812169" cy="38838"/>
          </a:xfrm>
          <a:prstGeom prst="line"/>
          <a:solidFill>
            <a:srgbClr val="FFFFFF"/>
          </a:solidFill>
          <a:ln w="25400">
            <a:solidFill>
              <a:srgbClr val="666666"/>
            </a:solidFill>
          </a:ln>
        </p:spPr>
      </p:cxnSp>
      <p:cxnSp>
        <p:nvCxnSpPr>
          <p:cNvPr id="3145729" name=""/>
          <p:cNvCxnSpPr>
            <a:cxnSpLocks/>
          </p:cNvCxnSpPr>
          <p:nvPr/>
        </p:nvCxnSpPr>
        <p:spPr>
          <a:xfrm flipV="0">
            <a:off x="1648374" y="753554"/>
            <a:ext cx="5982971" cy="8640"/>
          </a:xfrm>
          <a:prstGeom prst="line"/>
          <a:solidFill>
            <a:srgbClr val="FFFFFF"/>
          </a:solidFill>
          <a:ln w="25400">
            <a:solidFill>
              <a:srgbClr val="3893E0"/>
            </a:solidFill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</p:bgPr>
    </p:bg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"/>
          <p:cNvSpPr>
            <a:spLocks noGrp="1"/>
          </p:cNvSpPr>
          <p:nvPr>
            <p:ph type="ctrTitle"/>
          </p:nvPr>
        </p:nvSpPr>
        <p:spPr>
          <a:xfrm>
            <a:off x="685800" y="-1045467"/>
            <a:ext cx="7772400" cy="2387600"/>
          </a:xfrm>
        </p:spPr>
        <p:txBody>
          <a:bodyPr/>
          <a:p>
            <a:r>
              <a:rPr lang="en-US"/>
              <a:t>D</a:t>
            </a:r>
            <a:r>
              <a:rPr lang="en-US"/>
              <a:t>e</a:t>
            </a:r>
            <a:r>
              <a:rPr lang="en-US"/>
              <a:t>f</a:t>
            </a:r>
            <a:r>
              <a:rPr lang="en-US"/>
              <a:t>i</a:t>
            </a:r>
            <a:r>
              <a:rPr lang="en-US"/>
              <a:t>nisi</a:t>
            </a:r>
            <a:endParaRPr lang="in-ID"/>
          </a:p>
        </p:txBody>
      </p:sp>
      <p:sp>
        <p:nvSpPr>
          <p:cNvPr id="1048594" name=""/>
          <p:cNvSpPr>
            <a:spLocks noGrp="1"/>
          </p:cNvSpPr>
          <p:nvPr>
            <p:ph type="subTitle" idx="1"/>
          </p:nvPr>
        </p:nvSpPr>
        <p:spPr>
          <a:xfrm>
            <a:off x="685799" y="1773464"/>
            <a:ext cx="7882635" cy="1952218"/>
          </a:xfrm>
        </p:spPr>
        <p:txBody>
          <a:bodyPr>
            <a:noAutofit/>
          </a:bodyPr>
          <a:p>
            <a:pPr indent="0" marL="0">
              <a:buNone/>
            </a:pPr>
            <a:r>
              <a:rPr sz="3600" lang="en-US"/>
              <a:t>Kode</a:t>
            </a:r>
            <a:r>
              <a:rPr sz="3600" lang="en-US"/>
              <a:t> </a:t>
            </a:r>
            <a:r>
              <a:rPr sz="3600" lang="en-US"/>
              <a:t>-</a:t>
            </a:r>
            <a:r>
              <a:rPr sz="3600" lang="en-US"/>
              <a:t> </a:t>
            </a:r>
            <a:r>
              <a:rPr sz="3600" lang="en-US"/>
              <a:t>k</a:t>
            </a:r>
            <a:r>
              <a:rPr sz="3600" lang="en-US"/>
              <a:t>o</a:t>
            </a:r>
            <a:r>
              <a:rPr sz="3600" lang="en-US"/>
              <a:t>d</a:t>
            </a:r>
            <a:r>
              <a:rPr sz="3600" lang="en-US"/>
              <a:t>e</a:t>
            </a:r>
            <a:r>
              <a:rPr sz="3600" lang="en-US"/>
              <a:t> </a:t>
            </a:r>
            <a:r>
              <a:rPr sz="3600" lang="en-US"/>
              <a:t>y</a:t>
            </a:r>
            <a:r>
              <a:rPr sz="3600" lang="en-US"/>
              <a:t>a</a:t>
            </a:r>
            <a:r>
              <a:rPr sz="3600" lang="en-US"/>
              <a:t>n</a:t>
            </a:r>
            <a:r>
              <a:rPr sz="3600" lang="en-US"/>
              <a:t>g</a:t>
            </a:r>
            <a:r>
              <a:rPr sz="3600" lang="en-US"/>
              <a:t> </a:t>
            </a:r>
            <a:r>
              <a:rPr sz="3600" lang="en-US"/>
              <a:t>t</a:t>
            </a:r>
            <a:r>
              <a:rPr sz="3600" lang="en-US"/>
              <a:t>e</a:t>
            </a:r>
            <a:r>
              <a:rPr sz="3600" lang="en-US"/>
              <a:t>r</a:t>
            </a:r>
            <a:r>
              <a:rPr sz="3600" lang="en-US"/>
              <a:t>s</a:t>
            </a:r>
            <a:r>
              <a:rPr sz="3600" lang="en-US"/>
              <a:t>u</a:t>
            </a:r>
            <a:r>
              <a:rPr sz="3600" lang="en-US"/>
              <a:t>s</a:t>
            </a:r>
            <a:r>
              <a:rPr sz="3600" lang="en-US"/>
              <a:t>u</a:t>
            </a:r>
            <a:r>
              <a:rPr sz="3600" lang="en-US"/>
              <a:t>n</a:t>
            </a:r>
            <a:r>
              <a:rPr sz="3600" lang="en-US"/>
              <a:t> </a:t>
            </a:r>
            <a:r>
              <a:rPr sz="3600" lang="en-US"/>
              <a:t>m</a:t>
            </a:r>
            <a:r>
              <a:rPr sz="3600" lang="en-US"/>
              <a:t>e</a:t>
            </a:r>
            <a:r>
              <a:rPr sz="3600" lang="en-US"/>
              <a:t>n</a:t>
            </a:r>
            <a:r>
              <a:rPr sz="3600" lang="en-US"/>
              <a:t>j</a:t>
            </a:r>
            <a:r>
              <a:rPr sz="3600" lang="en-US"/>
              <a:t>a</a:t>
            </a:r>
            <a:r>
              <a:rPr sz="3600" lang="en-US"/>
              <a:t>d</a:t>
            </a:r>
            <a:r>
              <a:rPr sz="3600" lang="en-US"/>
              <a:t>i</a:t>
            </a:r>
            <a:r>
              <a:rPr sz="3600" lang="en-US"/>
              <a:t> </a:t>
            </a:r>
            <a:r>
              <a:rPr sz="3600" lang="en-US"/>
              <a:t>perintah</a:t>
            </a:r>
            <a:r>
              <a:rPr sz="3600" lang="en-US"/>
              <a:t> </a:t>
            </a:r>
            <a:r>
              <a:rPr sz="3600" lang="en-US"/>
              <a:t>u</a:t>
            </a:r>
            <a:r>
              <a:rPr sz="3600" lang="en-US"/>
              <a:t>n</a:t>
            </a:r>
            <a:r>
              <a:rPr sz="3600" lang="en-US"/>
              <a:t>t</a:t>
            </a:r>
            <a:r>
              <a:rPr sz="3600" lang="en-US"/>
              <a:t>uk</a:t>
            </a:r>
            <a:r>
              <a:rPr sz="3600" lang="en-US"/>
              <a:t> </a:t>
            </a:r>
            <a:r>
              <a:rPr sz="3600" lang="en-US"/>
              <a:t>m</a:t>
            </a:r>
            <a:r>
              <a:rPr sz="3600" lang="en-US"/>
              <a:t>e</a:t>
            </a:r>
            <a:r>
              <a:rPr sz="3600" lang="en-US"/>
              <a:t>n</a:t>
            </a:r>
            <a:r>
              <a:rPr sz="3600" lang="en-US"/>
              <a:t>g</a:t>
            </a:r>
            <a:r>
              <a:rPr sz="3600" lang="en-US"/>
              <a:t>k</a:t>
            </a:r>
            <a:r>
              <a:rPr sz="3600" lang="en-US"/>
              <a:t>o</a:t>
            </a:r>
            <a:r>
              <a:rPr sz="3600" lang="en-US"/>
              <a:t>m</a:t>
            </a:r>
            <a:r>
              <a:rPr sz="3600" lang="en-US"/>
              <a:t>u</a:t>
            </a:r>
            <a:r>
              <a:rPr sz="3600" lang="en-US"/>
              <a:t>n</a:t>
            </a:r>
            <a:r>
              <a:rPr sz="3600" lang="en-US"/>
              <a:t>i</a:t>
            </a:r>
            <a:r>
              <a:rPr sz="3600" lang="en-US"/>
              <a:t>k</a:t>
            </a:r>
            <a:r>
              <a:rPr sz="3600" lang="en-US"/>
              <a:t>a</a:t>
            </a:r>
            <a:r>
              <a:rPr sz="3600" lang="en-US"/>
              <a:t>s</a:t>
            </a:r>
            <a:r>
              <a:rPr sz="3600" lang="en-US"/>
              <a:t>i</a:t>
            </a:r>
            <a:r>
              <a:rPr sz="3600" lang="en-US"/>
              <a:t>k</a:t>
            </a:r>
            <a:r>
              <a:rPr sz="3600" lang="en-US"/>
              <a:t>a</a:t>
            </a:r>
            <a:r>
              <a:rPr sz="3600" lang="en-US"/>
              <a:t>n</a:t>
            </a:r>
            <a:r>
              <a:rPr sz="3600" lang="en-US"/>
              <a:t> </a:t>
            </a:r>
            <a:r>
              <a:rPr sz="3600" lang="en-US"/>
              <a:t>p</a:t>
            </a:r>
            <a:r>
              <a:rPr sz="3600" lang="en-US"/>
              <a:t>e</a:t>
            </a:r>
            <a:r>
              <a:rPr sz="3600" lang="en-US"/>
              <a:t>r</a:t>
            </a:r>
            <a:r>
              <a:rPr sz="3600" lang="en-US"/>
              <a:t>i</a:t>
            </a:r>
            <a:r>
              <a:rPr sz="3600" lang="en-US"/>
              <a:t>n</a:t>
            </a:r>
            <a:r>
              <a:rPr sz="3600" lang="en-US"/>
              <a:t>t</a:t>
            </a:r>
            <a:r>
              <a:rPr sz="3600" lang="en-US"/>
              <a:t>a</a:t>
            </a:r>
            <a:r>
              <a:rPr sz="3600" lang="en-US"/>
              <a:t>h</a:t>
            </a:r>
            <a:r>
              <a:rPr sz="3600" lang="en-US"/>
              <a:t> </a:t>
            </a:r>
            <a:r>
              <a:rPr sz="3600" lang="en-US"/>
              <a:t>p</a:t>
            </a:r>
            <a:r>
              <a:rPr sz="3600" lang="en-US"/>
              <a:t>e</a:t>
            </a:r>
            <a:r>
              <a:rPr sz="3600" lang="en-US"/>
              <a:t>n</a:t>
            </a:r>
            <a:r>
              <a:rPr sz="3600" lang="en-US"/>
              <a:t>g</a:t>
            </a:r>
            <a:r>
              <a:rPr sz="3600" lang="en-US"/>
              <a:t>g</a:t>
            </a:r>
            <a:r>
              <a:rPr sz="3600" lang="en-US"/>
              <a:t>u</a:t>
            </a:r>
            <a:r>
              <a:rPr sz="3600" lang="en-US"/>
              <a:t>n</a:t>
            </a:r>
            <a:r>
              <a:rPr sz="3600" lang="en-US"/>
              <a:t>a</a:t>
            </a:r>
            <a:r>
              <a:rPr sz="3600" lang="en-US"/>
              <a:t> </a:t>
            </a:r>
            <a:r>
              <a:rPr sz="3600" lang="en-US"/>
              <a:t>a</a:t>
            </a:r>
            <a:r>
              <a:rPr sz="3600" lang="en-US"/>
              <a:t>g</a:t>
            </a:r>
            <a:r>
              <a:rPr sz="3600" lang="en-US"/>
              <a:t>a</a:t>
            </a:r>
            <a:r>
              <a:rPr sz="3600" lang="en-US"/>
              <a:t>r</a:t>
            </a:r>
            <a:r>
              <a:rPr sz="3600" lang="en-US"/>
              <a:t> </a:t>
            </a:r>
            <a:r>
              <a:rPr sz="3600" lang="en-US"/>
              <a:t>d</a:t>
            </a:r>
            <a:r>
              <a:rPr sz="3600" lang="en-US"/>
              <a:t>i</a:t>
            </a:r>
            <a:r>
              <a:rPr sz="3600" lang="en-US"/>
              <a:t> </a:t>
            </a:r>
            <a:r>
              <a:rPr sz="3600" lang="en-US"/>
              <a:t>k</a:t>
            </a:r>
            <a:r>
              <a:rPr sz="3600" lang="en-US"/>
              <a:t>e</a:t>
            </a:r>
            <a:r>
              <a:rPr sz="3600" lang="en-US"/>
              <a:t>r</a:t>
            </a:r>
            <a:r>
              <a:rPr sz="3600" lang="en-US"/>
              <a:t>j</a:t>
            </a:r>
            <a:r>
              <a:rPr sz="3600" lang="en-US"/>
              <a:t>a</a:t>
            </a:r>
            <a:r>
              <a:rPr sz="3600" lang="en-US"/>
              <a:t>k</a:t>
            </a:r>
            <a:r>
              <a:rPr sz="3600" lang="en-US"/>
              <a:t>a</a:t>
            </a:r>
            <a:r>
              <a:rPr sz="3600" lang="en-US"/>
              <a:t>n</a:t>
            </a:r>
            <a:r>
              <a:rPr sz="3600" lang="en-US"/>
              <a:t> </a:t>
            </a:r>
            <a:r>
              <a:rPr sz="3600" lang="en-US"/>
              <a:t>o</a:t>
            </a:r>
            <a:r>
              <a:rPr sz="3600" lang="en-US"/>
              <a:t>l</a:t>
            </a:r>
            <a:r>
              <a:rPr sz="3600" lang="en-US"/>
              <a:t>e</a:t>
            </a:r>
            <a:r>
              <a:rPr sz="3600" lang="en-US"/>
              <a:t>h</a:t>
            </a:r>
            <a:r>
              <a:rPr sz="3600" lang="en-US"/>
              <a:t> </a:t>
            </a:r>
            <a:r>
              <a:rPr sz="3600" lang="en-US"/>
              <a:t>p</a:t>
            </a:r>
            <a:r>
              <a:rPr sz="3600" lang="en-US"/>
              <a:t>e</a:t>
            </a:r>
            <a:r>
              <a:rPr sz="3600" lang="en-US"/>
              <a:t>r</a:t>
            </a:r>
            <a:r>
              <a:rPr sz="3600" lang="en-US"/>
              <a:t>a</a:t>
            </a:r>
            <a:r>
              <a:rPr sz="3600" lang="en-US"/>
              <a:t>n</a:t>
            </a:r>
            <a:r>
              <a:rPr sz="3600" lang="en-US"/>
              <a:t>g</a:t>
            </a:r>
            <a:r>
              <a:rPr sz="3600" lang="en-US"/>
              <a:t>k</a:t>
            </a:r>
            <a:r>
              <a:rPr sz="3600" lang="en-US"/>
              <a:t>a</a:t>
            </a:r>
            <a:r>
              <a:rPr sz="3600" lang="en-US"/>
              <a:t>t</a:t>
            </a:r>
            <a:r>
              <a:rPr sz="3600" lang="en-US"/>
              <a:t> </a:t>
            </a:r>
            <a:r>
              <a:rPr sz="3600" lang="en-US"/>
              <a:t>k</a:t>
            </a:r>
            <a:r>
              <a:rPr sz="3600" lang="en-US"/>
              <a:t>e</a:t>
            </a:r>
            <a:r>
              <a:rPr sz="3600" lang="en-US"/>
              <a:t>r</a:t>
            </a:r>
            <a:r>
              <a:rPr sz="3600" lang="en-US"/>
              <a:t>a</a:t>
            </a:r>
            <a:r>
              <a:rPr sz="3600" lang="en-US"/>
              <a:t>s</a:t>
            </a:r>
            <a:r>
              <a:rPr sz="3600" lang="en-US"/>
              <a:t> </a:t>
            </a:r>
            <a:r>
              <a:rPr sz="3600" lang="en-US"/>
              <a:t>(</a:t>
            </a:r>
            <a:r>
              <a:rPr sz="3600" lang="en-US"/>
              <a:t>m</a:t>
            </a:r>
            <a:r>
              <a:rPr sz="3600" lang="en-US"/>
              <a:t>e</a:t>
            </a:r>
            <a:r>
              <a:rPr sz="3600" lang="en-US"/>
              <a:t>s</a:t>
            </a:r>
            <a:r>
              <a:rPr sz="3600" lang="en-US"/>
              <a:t>i</a:t>
            </a:r>
            <a:r>
              <a:rPr sz="3600" lang="en-US"/>
              <a:t>n</a:t>
            </a:r>
            <a:r>
              <a:rPr sz="3600" lang="en-US"/>
              <a:t>)</a:t>
            </a:r>
            <a:r>
              <a:rPr sz="3600" lang="en-US"/>
              <a:t> </a:t>
            </a:r>
            <a:r>
              <a:rPr sz="3600" lang="en-US"/>
              <a:t>k</a:t>
            </a:r>
            <a:r>
              <a:rPr sz="3600" lang="en-US"/>
              <a:t>o</a:t>
            </a:r>
            <a:r>
              <a:rPr sz="3600" lang="en-US"/>
              <a:t>m</a:t>
            </a:r>
            <a:r>
              <a:rPr sz="3600" lang="en-US"/>
              <a:t>p</a:t>
            </a:r>
            <a:r>
              <a:rPr sz="3600" lang="en-US"/>
              <a:t>u</a:t>
            </a:r>
            <a:r>
              <a:rPr sz="3600" lang="en-US"/>
              <a:t>t</a:t>
            </a:r>
            <a:r>
              <a:rPr sz="3600" lang="en-US"/>
              <a:t>e</a:t>
            </a:r>
            <a:r>
              <a:rPr sz="3600" lang="en-US"/>
              <a:t>r</a:t>
            </a:r>
            <a:r>
              <a:rPr sz="3600" lang="en-US"/>
              <a:t> </a:t>
            </a:r>
            <a:endParaRPr lang="in-ID"/>
          </a:p>
        </p:txBody>
      </p:sp>
      <p:sp>
        <p:nvSpPr>
          <p:cNvPr id="1048595" name=""/>
          <p:cNvSpPr/>
          <p:nvPr/>
        </p:nvSpPr>
        <p:spPr>
          <a:xfrm>
            <a:off x="2955466" y="8321579"/>
            <a:ext cx="3233067" cy="3048000"/>
          </a:xfrm>
          <a:prstGeom prst="ellipse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endParaRPr lang="in-ID"/>
          </a:p>
        </p:txBody>
      </p:sp>
      <p:sp>
        <p:nvSpPr>
          <p:cNvPr id="1048596" name=""/>
          <p:cNvSpPr/>
          <p:nvPr/>
        </p:nvSpPr>
        <p:spPr>
          <a:xfrm>
            <a:off x="199762" y="4157013"/>
            <a:ext cx="2495930" cy="2495930"/>
          </a:xfrm>
          <a:prstGeom prst="rect"/>
          <a:solidFill>
            <a:srgbClr val="99CCFF"/>
          </a:solidFill>
          <a:ln w="25400">
            <a:solidFill>
              <a:srgbClr val="0000FF"/>
            </a:solidFill>
            <a:prstDash val="solid"/>
          </a:ln>
        </p:spPr>
        <p:txBody>
          <a:bodyPr anchor="ctr"/>
          <a:lstStyle>
            <a:defPPr>
              <a:defRPr lang="zh-CN"/>
            </a:defPPr>
            <a:lvl1pPr algn="l" defTabSz="914400" eaLnBrk="1" hangingPunct="1" latinLnBrk="0" marL="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sz="5400" lang="in-ID">
                <a:hlinkClick r:id="rId1" action="ppaction://hlinksldjump"/>
              </a:rPr>
              <a:t>Kembali</a:t>
            </a:r>
            <a:endParaRPr lang="in-ID"/>
          </a:p>
        </p:txBody>
      </p:sp>
      <p:sp>
        <p:nvSpPr>
          <p:cNvPr id="1048597" name=""/>
          <p:cNvSpPr/>
          <p:nvPr/>
        </p:nvSpPr>
        <p:spPr>
          <a:xfrm>
            <a:off x="6398373" y="4157013"/>
            <a:ext cx="2495930" cy="2495930"/>
          </a:xfrm>
          <a:prstGeom prst="rect"/>
          <a:solidFill>
            <a:srgbClr val="99CCFF"/>
          </a:solidFill>
          <a:ln w="25400">
            <a:solidFill>
              <a:srgbClr val="0000FF"/>
            </a:solidFill>
            <a:prstDash val="solid"/>
          </a:ln>
        </p:spPr>
        <p:txBody>
          <a:bodyPr anchor="ctr"/>
          <a:lstStyle>
            <a:defPPr>
              <a:defRPr lang="zh-CN"/>
            </a:defPPr>
            <a:lvl1pPr algn="l" defTabSz="914400" eaLnBrk="1" hangingPunct="1" latinLnBrk="0" marL="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sz="5400" lang="in-ID">
                <a:hlinkClick r:id="rId1" action="ppaction://hlinksldjump"/>
              </a:rPr>
              <a:t>lanjut</a:t>
            </a:r>
            <a:endParaRPr lang="in-ID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</p:bgPr>
    </p:bg>
    <p:spTree>
      <p:nvGrpSpPr>
        <p:cNvPr id="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"/>
          <p:cNvSpPr txBox="1"/>
          <p:nvPr/>
        </p:nvSpPr>
        <p:spPr>
          <a:xfrm>
            <a:off x="2571999" y="270941"/>
            <a:ext cx="4000000" cy="599439"/>
          </a:xfrm>
          <a:prstGeom prst="rect"/>
        </p:spPr>
        <p:txBody>
          <a:bodyPr rtlCol="0" wrap="square">
            <a:spAutoFit/>
          </a:bodyPr>
          <a:p>
            <a:r>
              <a:rPr b="1" sz="4000" lang="en-US">
                <a:solidFill>
                  <a:srgbClr val="000000"/>
                </a:solidFill>
              </a:rPr>
              <a:t>J</a:t>
            </a:r>
            <a:r>
              <a:rPr b="1" sz="4000" lang="en-US">
                <a:solidFill>
                  <a:srgbClr val="000000"/>
                </a:solidFill>
              </a:rPr>
              <a:t>e</a:t>
            </a:r>
            <a:r>
              <a:rPr b="1" sz="4000" lang="en-US">
                <a:solidFill>
                  <a:srgbClr val="000000"/>
                </a:solidFill>
              </a:rPr>
              <a:t>n</a:t>
            </a:r>
            <a:r>
              <a:rPr b="1" sz="4000" lang="en-US">
                <a:solidFill>
                  <a:srgbClr val="000000"/>
                </a:solidFill>
              </a:rPr>
              <a:t>i</a:t>
            </a:r>
            <a:r>
              <a:rPr b="1" sz="4000" lang="en-US">
                <a:solidFill>
                  <a:srgbClr val="000000"/>
                </a:solidFill>
              </a:rPr>
              <a:t>s</a:t>
            </a:r>
            <a:r>
              <a:rPr b="1" sz="4000" lang="en-US">
                <a:solidFill>
                  <a:srgbClr val="000000"/>
                </a:solidFill>
              </a:rPr>
              <a:t> </a:t>
            </a:r>
            <a:r>
              <a:rPr b="1" sz="4000" lang="en-US">
                <a:solidFill>
                  <a:srgbClr val="000000"/>
                </a:solidFill>
              </a:rPr>
              <a:t>J</a:t>
            </a:r>
            <a:r>
              <a:rPr b="1" sz="4000" lang="en-US">
                <a:solidFill>
                  <a:srgbClr val="000000"/>
                </a:solidFill>
              </a:rPr>
              <a:t>e</a:t>
            </a:r>
            <a:r>
              <a:rPr b="1" sz="4000" lang="en-US">
                <a:solidFill>
                  <a:srgbClr val="000000"/>
                </a:solidFill>
              </a:rPr>
              <a:t>s</a:t>
            </a:r>
            <a:r>
              <a:rPr b="1" sz="4000" lang="en-US">
                <a:solidFill>
                  <a:srgbClr val="000000"/>
                </a:solidFill>
              </a:rPr>
              <a:t>i</a:t>
            </a:r>
            <a:r>
              <a:rPr b="1" sz="4000" lang="en-US">
                <a:solidFill>
                  <a:srgbClr val="000000"/>
                </a:solidFill>
              </a:rPr>
              <a:t>s</a:t>
            </a:r>
            <a:r>
              <a:rPr b="1" sz="4000" lang="en-US">
                <a:solidFill>
                  <a:srgbClr val="000000"/>
                </a:solidFill>
              </a:rPr>
              <a:t> </a:t>
            </a:r>
            <a:r>
              <a:rPr b="1" sz="4000" lang="en-US">
                <a:solidFill>
                  <a:srgbClr val="000000"/>
                </a:solidFill>
              </a:rPr>
              <a:t>S</a:t>
            </a:r>
            <a:r>
              <a:rPr b="1" sz="4000" lang="en-US">
                <a:solidFill>
                  <a:srgbClr val="000000"/>
                </a:solidFill>
              </a:rPr>
              <a:t>o</a:t>
            </a:r>
            <a:r>
              <a:rPr b="1" sz="4000" lang="en-US">
                <a:solidFill>
                  <a:srgbClr val="000000"/>
                </a:solidFill>
              </a:rPr>
              <a:t>f</a:t>
            </a:r>
            <a:r>
              <a:rPr b="1" sz="4000" lang="en-US">
                <a:solidFill>
                  <a:srgbClr val="000000"/>
                </a:solidFill>
              </a:rPr>
              <a:t>tware</a:t>
            </a:r>
            <a:endParaRPr b="1" sz="2800" lang="in-ID">
              <a:solidFill>
                <a:srgbClr val="000000"/>
              </a:solidFill>
            </a:endParaRPr>
          </a:p>
        </p:txBody>
      </p:sp>
      <p:sp>
        <p:nvSpPr>
          <p:cNvPr id="1048585" name=""/>
          <p:cNvSpPr txBox="1"/>
          <p:nvPr/>
        </p:nvSpPr>
        <p:spPr>
          <a:xfrm>
            <a:off x="520197" y="1176710"/>
            <a:ext cx="9059212" cy="2580640"/>
          </a:xfrm>
          <a:prstGeom prst="rect"/>
        </p:spPr>
        <p:txBody>
          <a:bodyPr rtlCol="0" wrap="square">
            <a:spAutoFit/>
          </a:bodyPr>
          <a:p>
            <a:r>
              <a:rPr b="0" sz="2800" lang="en-US">
                <a:solidFill>
                  <a:srgbClr val="000000"/>
                </a:solidFill>
              </a:rPr>
              <a:t>J</a:t>
            </a:r>
            <a:r>
              <a:rPr b="0" sz="2800" lang="en-US">
                <a:solidFill>
                  <a:srgbClr val="000000"/>
                </a:solidFill>
              </a:rPr>
              <a:t>e</a:t>
            </a:r>
            <a:r>
              <a:rPr b="0" sz="2800" lang="en-US">
                <a:solidFill>
                  <a:srgbClr val="000000"/>
                </a:solidFill>
              </a:rPr>
              <a:t>n</a:t>
            </a:r>
            <a:r>
              <a:rPr b="0" sz="2800" lang="en-US">
                <a:solidFill>
                  <a:srgbClr val="000000"/>
                </a:solidFill>
              </a:rPr>
              <a:t>i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J</a:t>
            </a:r>
            <a:r>
              <a:rPr b="0" sz="2800" lang="en-US">
                <a:solidFill>
                  <a:srgbClr val="000000"/>
                </a:solidFill>
              </a:rPr>
              <a:t>e</a:t>
            </a:r>
            <a:r>
              <a:rPr b="0" sz="2800" lang="en-US">
                <a:solidFill>
                  <a:srgbClr val="000000"/>
                </a:solidFill>
              </a:rPr>
              <a:t>n</a:t>
            </a:r>
            <a:r>
              <a:rPr b="0" sz="2800" lang="en-US">
                <a:solidFill>
                  <a:srgbClr val="000000"/>
                </a:solidFill>
              </a:rPr>
              <a:t>i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o</a:t>
            </a:r>
            <a:r>
              <a:rPr b="0" sz="2800" lang="en-US">
                <a:solidFill>
                  <a:srgbClr val="000000"/>
                </a:solidFill>
              </a:rPr>
              <a:t>f</a:t>
            </a:r>
            <a:r>
              <a:rPr b="0" sz="2800" lang="en-US">
                <a:solidFill>
                  <a:srgbClr val="000000"/>
                </a:solidFill>
              </a:rPr>
              <a:t>tware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d</a:t>
            </a:r>
            <a:r>
              <a:rPr b="0" sz="2800" lang="en-US">
                <a:solidFill>
                  <a:srgbClr val="000000"/>
                </a:solidFill>
              </a:rPr>
              <a:t>i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b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g</a:t>
            </a:r>
            <a:r>
              <a:rPr b="0" sz="2800" lang="en-US">
                <a:solidFill>
                  <a:srgbClr val="000000"/>
                </a:solidFill>
              </a:rPr>
              <a:t>i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b</a:t>
            </a:r>
            <a:r>
              <a:rPr b="0" sz="2800" lang="en-US">
                <a:solidFill>
                  <a:srgbClr val="000000"/>
                </a:solidFill>
              </a:rPr>
              <a:t>e</a:t>
            </a:r>
            <a:r>
              <a:rPr b="0" sz="2800" lang="en-US">
                <a:solidFill>
                  <a:srgbClr val="000000"/>
                </a:solidFill>
              </a:rPr>
              <a:t>r</a:t>
            </a:r>
            <a:r>
              <a:rPr b="0" sz="2800" lang="en-US">
                <a:solidFill>
                  <a:srgbClr val="000000"/>
                </a:solidFill>
              </a:rPr>
              <a:t>d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r</a:t>
            </a:r>
            <a:r>
              <a:rPr b="0" sz="2800" lang="en-US">
                <a:solidFill>
                  <a:srgbClr val="000000"/>
                </a:solidFill>
              </a:rPr>
              <a:t>kan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f</a:t>
            </a:r>
            <a:r>
              <a:rPr b="0" sz="2800" lang="en-US">
                <a:solidFill>
                  <a:srgbClr val="000000"/>
                </a:solidFill>
              </a:rPr>
              <a:t>u</a:t>
            </a:r>
            <a:r>
              <a:rPr b="0" sz="2800" lang="en-US">
                <a:solidFill>
                  <a:srgbClr val="000000"/>
                </a:solidFill>
              </a:rPr>
              <a:t>n</a:t>
            </a:r>
            <a:r>
              <a:rPr b="0" sz="2800" lang="en-US">
                <a:solidFill>
                  <a:srgbClr val="000000"/>
                </a:solidFill>
              </a:rPr>
              <a:t>g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i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d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n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distribusinya</a:t>
            </a:r>
            <a:r>
              <a:rPr b="0" sz="2800" lang="en-US">
                <a:solidFill>
                  <a:srgbClr val="000000"/>
                </a:solidFill>
              </a:rPr>
              <a:t>.</a:t>
            </a:r>
            <a:endParaRPr b="0" sz="2800" lang="in-ID">
              <a:solidFill>
                <a:srgbClr val="000000"/>
              </a:solidFill>
            </a:endParaRPr>
          </a:p>
          <a:p>
            <a:pPr algn="l" indent="-514350" marL="514350">
              <a:buFont typeface="+mj-lt"/>
              <a:buAutoNum type="arabicPeriod" startAt="1"/>
            </a:pPr>
            <a:r>
              <a:rPr b="0" sz="2800" lang="en-US">
                <a:solidFill>
                  <a:srgbClr val="000000"/>
                </a:solidFill>
              </a:rPr>
              <a:t>Sof</a:t>
            </a:r>
            <a:r>
              <a:rPr b="0" sz="2800" lang="en-US">
                <a:solidFill>
                  <a:srgbClr val="000000"/>
                </a:solidFill>
              </a:rPr>
              <a:t>t</a:t>
            </a:r>
            <a:r>
              <a:rPr b="0" sz="2800" lang="en-US">
                <a:solidFill>
                  <a:srgbClr val="000000"/>
                </a:solidFill>
              </a:rPr>
              <a:t>w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r</a:t>
            </a:r>
            <a:r>
              <a:rPr b="0" sz="2800" lang="en-US">
                <a:solidFill>
                  <a:srgbClr val="000000"/>
                </a:solidFill>
              </a:rPr>
              <a:t>e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b</a:t>
            </a:r>
            <a:r>
              <a:rPr b="0" sz="2800" lang="en-US">
                <a:solidFill>
                  <a:srgbClr val="000000"/>
                </a:solidFill>
              </a:rPr>
              <a:t>e</a:t>
            </a:r>
            <a:r>
              <a:rPr b="0" sz="2800" lang="en-US">
                <a:solidFill>
                  <a:srgbClr val="000000"/>
                </a:solidFill>
              </a:rPr>
              <a:t>d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r</a:t>
            </a:r>
            <a:r>
              <a:rPr b="0" sz="2800" lang="en-US">
                <a:solidFill>
                  <a:srgbClr val="000000"/>
                </a:solidFill>
              </a:rPr>
              <a:t>k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n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f</a:t>
            </a:r>
            <a:r>
              <a:rPr b="0" sz="2800" lang="en-US">
                <a:solidFill>
                  <a:srgbClr val="000000"/>
                </a:solidFill>
              </a:rPr>
              <a:t>u</a:t>
            </a:r>
            <a:r>
              <a:rPr b="0" sz="2800" lang="en-US">
                <a:solidFill>
                  <a:srgbClr val="000000"/>
                </a:solidFill>
              </a:rPr>
              <a:t>n</a:t>
            </a:r>
            <a:r>
              <a:rPr b="0" sz="2800" lang="en-US">
                <a:solidFill>
                  <a:srgbClr val="000000"/>
                </a:solidFill>
              </a:rPr>
              <a:t>g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i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n</a:t>
            </a:r>
            <a:r>
              <a:rPr b="0" sz="2800" lang="en-US">
                <a:solidFill>
                  <a:srgbClr val="000000"/>
                </a:solidFill>
              </a:rPr>
              <a:t>y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: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.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o</a:t>
            </a:r>
            <a:r>
              <a:rPr b="0" sz="2800" lang="en-US">
                <a:solidFill>
                  <a:srgbClr val="000000"/>
                </a:solidFill>
              </a:rPr>
              <a:t>f</a:t>
            </a:r>
            <a:r>
              <a:rPr b="0" sz="2800" lang="en-US">
                <a:solidFill>
                  <a:srgbClr val="000000"/>
                </a:solidFill>
              </a:rPr>
              <a:t>tware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i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t</a:t>
            </a:r>
            <a:r>
              <a:rPr b="0" sz="2800" lang="en-US">
                <a:solidFill>
                  <a:srgbClr val="000000"/>
                </a:solidFill>
              </a:rPr>
              <a:t>e</a:t>
            </a:r>
            <a:r>
              <a:rPr b="0" sz="2800" lang="en-US">
                <a:solidFill>
                  <a:srgbClr val="000000"/>
                </a:solidFill>
              </a:rPr>
              <a:t>m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o</a:t>
            </a:r>
            <a:r>
              <a:rPr b="0" sz="2800" lang="en-US">
                <a:solidFill>
                  <a:srgbClr val="000000"/>
                </a:solidFill>
              </a:rPr>
              <a:t>p</a:t>
            </a:r>
            <a:r>
              <a:rPr b="0" sz="2800" lang="en-US">
                <a:solidFill>
                  <a:srgbClr val="000000"/>
                </a:solidFill>
              </a:rPr>
              <a:t>e</a:t>
            </a:r>
            <a:r>
              <a:rPr b="0" sz="2800" lang="en-US">
                <a:solidFill>
                  <a:srgbClr val="000000"/>
                </a:solidFill>
              </a:rPr>
              <a:t>r</a:t>
            </a:r>
            <a:r>
              <a:rPr b="0" sz="2800" lang="en-US">
                <a:solidFill>
                  <a:srgbClr val="000000"/>
                </a:solidFill>
              </a:rPr>
              <a:t>asi</a:t>
            </a:r>
            <a:r>
              <a:rPr b="0" sz="2800" lang="en-US">
                <a:solidFill>
                  <a:srgbClr val="000000"/>
                </a:solidFill>
              </a:rPr>
              <a:t>.</a:t>
            </a:r>
            <a:endParaRPr b="0" sz="2800" lang="in-ID">
              <a:solidFill>
                <a:srgbClr val="000000"/>
              </a:solidFill>
            </a:endParaRPr>
          </a:p>
          <a:p>
            <a:pPr algn="l" indent="0" marL="0">
              <a:buNone/>
            </a:pP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b</a:t>
            </a:r>
            <a:r>
              <a:rPr b="0" sz="2800" lang="en-US">
                <a:solidFill>
                  <a:srgbClr val="000000"/>
                </a:solidFill>
              </a:rPr>
              <a:t>.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o</a:t>
            </a:r>
            <a:r>
              <a:rPr b="0" sz="2800" lang="en-US">
                <a:solidFill>
                  <a:srgbClr val="000000"/>
                </a:solidFill>
              </a:rPr>
              <a:t>ftware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p</a:t>
            </a:r>
            <a:r>
              <a:rPr b="0" sz="2800" lang="en-US">
                <a:solidFill>
                  <a:srgbClr val="000000"/>
                </a:solidFill>
              </a:rPr>
              <a:t>l</a:t>
            </a:r>
            <a:r>
              <a:rPr b="0" sz="2800" lang="en-US">
                <a:solidFill>
                  <a:srgbClr val="000000"/>
                </a:solidFill>
              </a:rPr>
              <a:t>ikasi</a:t>
            </a:r>
            <a:endParaRPr b="0" sz="2800" lang="in-ID">
              <a:solidFill>
                <a:srgbClr val="000000"/>
              </a:solidFill>
            </a:endParaRPr>
          </a:p>
          <a:p>
            <a:pPr algn="l" indent="0" marL="0">
              <a:buNone/>
            </a:pPr>
            <a:r>
              <a:rPr b="0" sz="2800" lang="en-US">
                <a:solidFill>
                  <a:srgbClr val="000000"/>
                </a:solidFill>
              </a:rPr>
              <a:t>2.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oftware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b</a:t>
            </a:r>
            <a:r>
              <a:rPr b="0" sz="2800" lang="en-US">
                <a:solidFill>
                  <a:srgbClr val="000000"/>
                </a:solidFill>
              </a:rPr>
              <a:t>e</a:t>
            </a:r>
            <a:r>
              <a:rPr b="0" sz="2800" lang="en-US">
                <a:solidFill>
                  <a:srgbClr val="000000"/>
                </a:solidFill>
              </a:rPr>
              <a:t>r</a:t>
            </a:r>
            <a:r>
              <a:rPr b="0" sz="2800" lang="en-US">
                <a:solidFill>
                  <a:srgbClr val="000000"/>
                </a:solidFill>
              </a:rPr>
              <a:t>b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h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ya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: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.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M</a:t>
            </a:r>
            <a:r>
              <a:rPr b="0" sz="2800" lang="en-US">
                <a:solidFill>
                  <a:srgbClr val="000000"/>
                </a:solidFill>
              </a:rPr>
              <a:t>i</a:t>
            </a:r>
            <a:r>
              <a:rPr b="0" sz="2800" lang="en-US">
                <a:solidFill>
                  <a:srgbClr val="000000"/>
                </a:solidFill>
              </a:rPr>
              <a:t>c</a:t>
            </a:r>
            <a:r>
              <a:rPr b="0" sz="2800" lang="en-US">
                <a:solidFill>
                  <a:srgbClr val="000000"/>
                </a:solidFill>
              </a:rPr>
              <a:t>r</a:t>
            </a:r>
            <a:r>
              <a:rPr b="0" sz="2800" lang="en-US">
                <a:solidFill>
                  <a:srgbClr val="000000"/>
                </a:solidFill>
              </a:rPr>
              <a:t>o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o</a:t>
            </a:r>
            <a:r>
              <a:rPr b="0" sz="2800" lang="en-US">
                <a:solidFill>
                  <a:srgbClr val="000000"/>
                </a:solidFill>
              </a:rPr>
              <a:t>f</a:t>
            </a:r>
            <a:r>
              <a:rPr b="0" sz="2800" lang="en-US">
                <a:solidFill>
                  <a:srgbClr val="000000"/>
                </a:solidFill>
              </a:rPr>
              <a:t>t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w</a:t>
            </a:r>
            <a:r>
              <a:rPr b="0" sz="2800" lang="en-US">
                <a:solidFill>
                  <a:srgbClr val="000000"/>
                </a:solidFill>
              </a:rPr>
              <a:t>i</a:t>
            </a:r>
            <a:r>
              <a:rPr b="0" sz="2800" lang="en-US">
                <a:solidFill>
                  <a:srgbClr val="000000"/>
                </a:solidFill>
              </a:rPr>
              <a:t>n</a:t>
            </a:r>
            <a:r>
              <a:rPr b="0" sz="2800" lang="en-US">
                <a:solidFill>
                  <a:srgbClr val="000000"/>
                </a:solidFill>
              </a:rPr>
              <a:t>d</a:t>
            </a:r>
            <a:r>
              <a:rPr b="0" sz="2800" lang="en-US">
                <a:solidFill>
                  <a:srgbClr val="000000"/>
                </a:solidFill>
              </a:rPr>
              <a:t>o</a:t>
            </a:r>
            <a:r>
              <a:rPr b="0" sz="2800" lang="en-US">
                <a:solidFill>
                  <a:srgbClr val="000000"/>
                </a:solidFill>
              </a:rPr>
              <a:t>w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endParaRPr b="0" sz="2800" lang="in-ID">
              <a:solidFill>
                <a:srgbClr val="000000"/>
              </a:solidFill>
            </a:endParaRPr>
          </a:p>
          <a:p>
            <a:pPr algn="l" indent="0" marL="0">
              <a:buNone/>
            </a:pP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b</a:t>
            </a:r>
            <a:r>
              <a:rPr b="0" sz="2800" lang="en-US">
                <a:solidFill>
                  <a:srgbClr val="000000"/>
                </a:solidFill>
              </a:rPr>
              <a:t>.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M</a:t>
            </a:r>
            <a:r>
              <a:rPr b="0" sz="2800" lang="en-US">
                <a:solidFill>
                  <a:srgbClr val="000000"/>
                </a:solidFill>
              </a:rPr>
              <a:t>i</a:t>
            </a:r>
            <a:r>
              <a:rPr b="0" sz="2800" lang="en-US">
                <a:solidFill>
                  <a:srgbClr val="000000"/>
                </a:solidFill>
              </a:rPr>
              <a:t>c</a:t>
            </a:r>
            <a:r>
              <a:rPr b="0" sz="2800" lang="en-US">
                <a:solidFill>
                  <a:srgbClr val="000000"/>
                </a:solidFill>
              </a:rPr>
              <a:t>r</a:t>
            </a:r>
            <a:r>
              <a:rPr b="0" sz="2800" lang="en-US">
                <a:solidFill>
                  <a:srgbClr val="000000"/>
                </a:solidFill>
              </a:rPr>
              <a:t>o</a:t>
            </a:r>
            <a:r>
              <a:rPr b="0" sz="2800" lang="en-US">
                <a:solidFill>
                  <a:srgbClr val="000000"/>
                </a:solidFill>
              </a:rPr>
              <a:t>s</a:t>
            </a:r>
            <a:r>
              <a:rPr b="0" sz="2800" lang="en-US">
                <a:solidFill>
                  <a:srgbClr val="000000"/>
                </a:solidFill>
              </a:rPr>
              <a:t>o</a:t>
            </a:r>
            <a:r>
              <a:rPr b="0" sz="2800" lang="en-US">
                <a:solidFill>
                  <a:srgbClr val="000000"/>
                </a:solidFill>
              </a:rPr>
              <a:t>f</a:t>
            </a:r>
            <a:r>
              <a:rPr b="0" sz="2800" lang="en-US">
                <a:solidFill>
                  <a:srgbClr val="000000"/>
                </a:solidFill>
              </a:rPr>
              <a:t>t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office</a:t>
            </a:r>
            <a:endParaRPr b="0" sz="2800" lang="in-ID">
              <a:solidFill>
                <a:srgbClr val="000000"/>
              </a:solidFill>
            </a:endParaRPr>
          </a:p>
          <a:p>
            <a:pPr algn="l" indent="0" marL="0">
              <a:buNone/>
            </a:pP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c</a:t>
            </a:r>
            <a:r>
              <a:rPr b="0" sz="2800" lang="en-US">
                <a:solidFill>
                  <a:srgbClr val="000000"/>
                </a:solidFill>
              </a:rPr>
              <a:t>.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d</a:t>
            </a:r>
            <a:r>
              <a:rPr b="0" sz="2800" lang="en-US">
                <a:solidFill>
                  <a:srgbClr val="000000"/>
                </a:solidFill>
              </a:rPr>
              <a:t>o</a:t>
            </a:r>
            <a:r>
              <a:rPr b="0" sz="2800" lang="en-US">
                <a:solidFill>
                  <a:srgbClr val="000000"/>
                </a:solidFill>
              </a:rPr>
              <a:t>b</a:t>
            </a:r>
            <a:r>
              <a:rPr b="0" sz="2800" lang="en-US">
                <a:solidFill>
                  <a:srgbClr val="000000"/>
                </a:solidFill>
              </a:rPr>
              <a:t>e</a:t>
            </a:r>
            <a:endParaRPr b="0" sz="2800" lang="in-ID">
              <a:solidFill>
                <a:srgbClr val="000000"/>
              </a:solidFill>
            </a:endParaRPr>
          </a:p>
          <a:p>
            <a:pPr algn="l" indent="0" marL="0">
              <a:buNone/>
            </a:pP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d</a:t>
            </a:r>
            <a:r>
              <a:rPr b="0" sz="2800" lang="en-US">
                <a:solidFill>
                  <a:srgbClr val="000000"/>
                </a:solidFill>
              </a:rPr>
              <a:t>.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C</a:t>
            </a:r>
            <a:r>
              <a:rPr b="0" sz="2800" lang="en-US">
                <a:solidFill>
                  <a:srgbClr val="000000"/>
                </a:solidFill>
              </a:rPr>
              <a:t>o</a:t>
            </a:r>
            <a:r>
              <a:rPr b="0" sz="2800" lang="en-US">
                <a:solidFill>
                  <a:srgbClr val="000000"/>
                </a:solidFill>
              </a:rPr>
              <a:t>r</a:t>
            </a:r>
            <a:r>
              <a:rPr b="0" sz="2800" lang="en-US">
                <a:solidFill>
                  <a:srgbClr val="000000"/>
                </a:solidFill>
              </a:rPr>
              <a:t>e</a:t>
            </a:r>
            <a:r>
              <a:rPr b="0" sz="2800" lang="en-US">
                <a:solidFill>
                  <a:srgbClr val="000000"/>
                </a:solidFill>
              </a:rPr>
              <a:t>l</a:t>
            </a:r>
            <a:r>
              <a:rPr b="0" sz="2800" lang="en-US">
                <a:solidFill>
                  <a:srgbClr val="000000"/>
                </a:solidFill>
              </a:rPr>
              <a:t> </a:t>
            </a:r>
            <a:r>
              <a:rPr b="0" sz="2800" lang="en-US">
                <a:solidFill>
                  <a:srgbClr val="000000"/>
                </a:solidFill>
              </a:rPr>
              <a:t>D</a:t>
            </a:r>
            <a:r>
              <a:rPr b="0" sz="2800" lang="en-US">
                <a:solidFill>
                  <a:srgbClr val="000000"/>
                </a:solidFill>
              </a:rPr>
              <a:t>r</a:t>
            </a:r>
            <a:r>
              <a:rPr b="0" sz="2800" lang="en-US">
                <a:solidFill>
                  <a:srgbClr val="000000"/>
                </a:solidFill>
              </a:rPr>
              <a:t>a</a:t>
            </a:r>
            <a:r>
              <a:rPr b="0" sz="2800" lang="en-US">
                <a:solidFill>
                  <a:srgbClr val="000000"/>
                </a:solidFill>
              </a:rPr>
              <a:t>w</a:t>
            </a:r>
            <a:endParaRPr b="0" sz="2800" lang="in-ID">
              <a:solidFill>
                <a:srgbClr val="000000"/>
              </a:solidFill>
            </a:endParaRPr>
          </a:p>
        </p:txBody>
      </p:sp>
      <p:sp>
        <p:nvSpPr>
          <p:cNvPr id="1048586" name=""/>
          <p:cNvSpPr/>
          <p:nvPr/>
        </p:nvSpPr>
        <p:spPr>
          <a:xfrm>
            <a:off x="199762" y="4157013"/>
            <a:ext cx="2495930" cy="2495930"/>
          </a:xfrm>
          <a:prstGeom prst="rect"/>
          <a:solidFill>
            <a:srgbClr val="CC99FF"/>
          </a:solidFill>
          <a:ln w="25400">
            <a:solidFill>
              <a:srgbClr val="9933FF"/>
            </a:solidFill>
            <a:prstDash val="solid"/>
          </a:ln>
        </p:spPr>
        <p:txBody>
          <a:bodyPr anchor="ctr"/>
          <a:lstStyle>
            <a:defPPr>
              <a:defRPr lang="zh-CN"/>
            </a:defPPr>
            <a:lvl1pPr algn="l" defTabSz="914400" eaLnBrk="1" hangingPunct="1" latinLnBrk="0" marL="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sz="4800" lang="in-ID">
                <a:hlinkClick r:id="rId1" action="ppaction://hlinksldjump"/>
              </a:rPr>
              <a:t>kembali</a:t>
            </a:r>
            <a:endParaRPr lang="in-ID"/>
          </a:p>
        </p:txBody>
      </p:sp>
      <p:sp>
        <p:nvSpPr>
          <p:cNvPr id="1048587" name=""/>
          <p:cNvSpPr/>
          <p:nvPr/>
        </p:nvSpPr>
        <p:spPr>
          <a:xfrm>
            <a:off x="6404865" y="4063679"/>
            <a:ext cx="2495930" cy="2495930"/>
          </a:xfrm>
          <a:prstGeom prst="rect"/>
          <a:solidFill>
            <a:srgbClr val="CC99FF"/>
          </a:solidFill>
          <a:ln w="25400">
            <a:solidFill>
              <a:srgbClr val="9933FF"/>
            </a:solidFill>
            <a:prstDash val="solid"/>
          </a:ln>
        </p:spPr>
        <p:txBody>
          <a:bodyPr anchor="ctr"/>
          <a:lstStyle>
            <a:defPPr>
              <a:defRPr lang="zh-CN"/>
            </a:defPPr>
            <a:lvl1pPr algn="l" defTabSz="914400" eaLnBrk="1" hangingPunct="1" latinLnBrk="0" marL="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sz="4800" lang="in-ID">
                <a:hlinkClick r:id="rId1" action="ppaction://hlinksldjump"/>
              </a:rPr>
              <a:t>lanjut</a:t>
            </a:r>
            <a:endParaRPr lang="in-ID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</p:bgPr>
    </p:bg>
    <p:spTree>
      <p:nvGrpSpPr>
        <p:cNvPr id="2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"/>
          <p:cNvSpPr txBox="1"/>
          <p:nvPr/>
        </p:nvSpPr>
        <p:spPr>
          <a:xfrm>
            <a:off x="3325340" y="238102"/>
            <a:ext cx="2902703" cy="777240"/>
          </a:xfrm>
          <a:prstGeom prst="rect"/>
        </p:spPr>
        <p:txBody>
          <a:bodyPr rtlCol="0" wrap="square">
            <a:spAutoFit/>
          </a:bodyPr>
          <a:p>
            <a:r>
              <a:rPr b="1" sz="5400" lang="en-US">
                <a:solidFill>
                  <a:srgbClr val="000000"/>
                </a:solidFill>
              </a:rPr>
              <a:t>F</a:t>
            </a:r>
            <a:r>
              <a:rPr b="1" sz="5400" lang="en-US">
                <a:solidFill>
                  <a:srgbClr val="000000"/>
                </a:solidFill>
              </a:rPr>
              <a:t>r</a:t>
            </a:r>
            <a:r>
              <a:rPr b="1" sz="5400" lang="en-US">
                <a:solidFill>
                  <a:srgbClr val="000000"/>
                </a:solidFill>
              </a:rPr>
              <a:t>e</a:t>
            </a:r>
            <a:r>
              <a:rPr b="1" sz="5400" lang="en-US">
                <a:solidFill>
                  <a:srgbClr val="000000"/>
                </a:solidFill>
              </a:rPr>
              <a:t>e</a:t>
            </a:r>
            <a:r>
              <a:rPr b="1" sz="5400" lang="en-US">
                <a:solidFill>
                  <a:srgbClr val="000000"/>
                </a:solidFill>
              </a:rPr>
              <a:t>w</a:t>
            </a:r>
            <a:r>
              <a:rPr b="1" sz="5400" lang="en-US">
                <a:solidFill>
                  <a:srgbClr val="000000"/>
                </a:solidFill>
              </a:rPr>
              <a:t>a</a:t>
            </a:r>
            <a:r>
              <a:rPr b="1" sz="5400" lang="en-US">
                <a:solidFill>
                  <a:srgbClr val="000000"/>
                </a:solidFill>
              </a:rPr>
              <a:t>r</a:t>
            </a:r>
            <a:r>
              <a:rPr b="1" sz="5400" lang="en-US">
                <a:solidFill>
                  <a:srgbClr val="000000"/>
                </a:solidFill>
              </a:rPr>
              <a:t>e</a:t>
            </a:r>
            <a:endParaRPr b="1" sz="2800" lang="in-ID">
              <a:solidFill>
                <a:srgbClr val="000000"/>
              </a:solidFill>
            </a:endParaRPr>
          </a:p>
        </p:txBody>
      </p:sp>
      <p:sp>
        <p:nvSpPr>
          <p:cNvPr id="1048659" name=""/>
          <p:cNvSpPr txBox="1"/>
          <p:nvPr/>
        </p:nvSpPr>
        <p:spPr>
          <a:xfrm>
            <a:off x="0" y="1015341"/>
            <a:ext cx="9117269" cy="2834640"/>
          </a:xfrm>
          <a:prstGeom prst="rect"/>
        </p:spPr>
        <p:txBody>
          <a:bodyPr rtlCol="0" wrap="square">
            <a:spAutoFit/>
          </a:bodyPr>
          <a:p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d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l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h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p</a:t>
            </a:r>
            <a:r>
              <a:rPr sz="3600" lang="en-US">
                <a:solidFill>
                  <a:srgbClr val="000000"/>
                </a:solidFill>
              </a:rPr>
              <a:t>e</a:t>
            </a:r>
            <a:r>
              <a:rPr sz="3600" lang="en-US">
                <a:solidFill>
                  <a:srgbClr val="000000"/>
                </a:solidFill>
              </a:rPr>
              <a:t>r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g</a:t>
            </a:r>
            <a:r>
              <a:rPr sz="3600" lang="en-US">
                <a:solidFill>
                  <a:srgbClr val="000000"/>
                </a:solidFill>
              </a:rPr>
              <a:t>kat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l</a:t>
            </a:r>
            <a:r>
              <a:rPr sz="3600" lang="en-US">
                <a:solidFill>
                  <a:srgbClr val="000000"/>
                </a:solidFill>
              </a:rPr>
              <a:t>u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k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b</a:t>
            </a:r>
            <a:r>
              <a:rPr sz="3600" lang="en-US">
                <a:solidFill>
                  <a:srgbClr val="000000"/>
                </a:solidFill>
              </a:rPr>
              <a:t>e</a:t>
            </a:r>
            <a:r>
              <a:rPr sz="3600" lang="en-US">
                <a:solidFill>
                  <a:srgbClr val="000000"/>
                </a:solidFill>
              </a:rPr>
              <a:t>r</a:t>
            </a:r>
            <a:r>
              <a:rPr sz="3600" lang="en-US">
                <a:solidFill>
                  <a:srgbClr val="000000"/>
                </a:solidFill>
              </a:rPr>
              <a:t>h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k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c</a:t>
            </a:r>
            <a:r>
              <a:rPr sz="3600" lang="en-US">
                <a:solidFill>
                  <a:srgbClr val="000000"/>
                </a:solidFill>
              </a:rPr>
              <a:t>i</a:t>
            </a:r>
            <a:r>
              <a:rPr sz="3600" lang="en-US">
                <a:solidFill>
                  <a:srgbClr val="000000"/>
                </a:solidFill>
              </a:rPr>
              <a:t>p</a:t>
            </a:r>
            <a:r>
              <a:rPr sz="3600" lang="en-US">
                <a:solidFill>
                  <a:srgbClr val="000000"/>
                </a:solidFill>
              </a:rPr>
              <a:t>t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y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g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b</a:t>
            </a:r>
            <a:r>
              <a:rPr sz="3600" lang="en-US">
                <a:solidFill>
                  <a:srgbClr val="000000"/>
                </a:solidFill>
              </a:rPr>
              <a:t>e</a:t>
            </a:r>
            <a:r>
              <a:rPr sz="3600" lang="en-US">
                <a:solidFill>
                  <a:srgbClr val="000000"/>
                </a:solidFill>
              </a:rPr>
              <a:t>r</a:t>
            </a:r>
            <a:r>
              <a:rPr sz="3600" lang="en-US">
                <a:solidFill>
                  <a:srgbClr val="000000"/>
                </a:solidFill>
              </a:rPr>
              <a:t>s</a:t>
            </a:r>
            <a:r>
              <a:rPr sz="3600" lang="en-US">
                <a:solidFill>
                  <a:srgbClr val="000000"/>
                </a:solidFill>
              </a:rPr>
              <a:t>i</a:t>
            </a:r>
            <a:r>
              <a:rPr sz="3600" lang="en-US">
                <a:solidFill>
                  <a:srgbClr val="000000"/>
                </a:solidFill>
              </a:rPr>
              <a:t>f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t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g</a:t>
            </a:r>
            <a:r>
              <a:rPr sz="3600" lang="en-US">
                <a:solidFill>
                  <a:srgbClr val="000000"/>
                </a:solidFill>
              </a:rPr>
              <a:t>r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t</a:t>
            </a:r>
            <a:r>
              <a:rPr sz="3600" lang="en-US">
                <a:solidFill>
                  <a:srgbClr val="000000"/>
                </a:solidFill>
              </a:rPr>
              <a:t>i</a:t>
            </a:r>
            <a:r>
              <a:rPr sz="3600" lang="en-US">
                <a:solidFill>
                  <a:srgbClr val="000000"/>
                </a:solidFill>
              </a:rPr>
              <a:t>s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d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d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p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t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d</a:t>
            </a:r>
            <a:r>
              <a:rPr sz="3600" lang="en-US">
                <a:solidFill>
                  <a:srgbClr val="000000"/>
                </a:solidFill>
              </a:rPr>
              <a:t>i</a:t>
            </a:r>
            <a:r>
              <a:rPr sz="3600" lang="en-US">
                <a:solidFill>
                  <a:srgbClr val="000000"/>
                </a:solidFill>
              </a:rPr>
              <a:t>g</a:t>
            </a:r>
            <a:r>
              <a:rPr sz="3600" lang="en-US">
                <a:solidFill>
                  <a:srgbClr val="000000"/>
                </a:solidFill>
              </a:rPr>
              <a:t>u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k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tanpa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b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t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s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w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k</a:t>
            </a:r>
            <a:r>
              <a:rPr sz="3600" lang="en-US">
                <a:solidFill>
                  <a:srgbClr val="000000"/>
                </a:solidFill>
              </a:rPr>
              <a:t>t</a:t>
            </a:r>
            <a:r>
              <a:rPr sz="3600" lang="en-US">
                <a:solidFill>
                  <a:srgbClr val="000000"/>
                </a:solidFill>
              </a:rPr>
              <a:t>u</a:t>
            </a:r>
            <a:r>
              <a:rPr sz="3600" lang="en-US">
                <a:solidFill>
                  <a:srgbClr val="000000"/>
                </a:solidFill>
              </a:rPr>
              <a:t>.</a:t>
            </a:r>
            <a:endParaRPr sz="3600" lang="in-ID">
              <a:solidFill>
                <a:srgbClr val="000000"/>
              </a:solidFill>
            </a:endParaRPr>
          </a:p>
          <a:p>
            <a:r>
              <a:rPr sz="3600" lang="en-US">
                <a:solidFill>
                  <a:srgbClr val="000000"/>
                </a:solidFill>
              </a:rPr>
              <a:t>C</a:t>
            </a:r>
            <a:r>
              <a:rPr sz="3600" lang="en-US">
                <a:solidFill>
                  <a:srgbClr val="000000"/>
                </a:solidFill>
              </a:rPr>
              <a:t>o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t</a:t>
            </a:r>
            <a:r>
              <a:rPr sz="3600" lang="en-US">
                <a:solidFill>
                  <a:srgbClr val="000000"/>
                </a:solidFill>
              </a:rPr>
              <a:t>o</a:t>
            </a:r>
            <a:r>
              <a:rPr sz="3600" lang="en-US">
                <a:solidFill>
                  <a:srgbClr val="000000"/>
                </a:solidFill>
              </a:rPr>
              <a:t>h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:</a:t>
            </a:r>
            <a:endParaRPr sz="3600" lang="in-ID">
              <a:solidFill>
                <a:srgbClr val="000000"/>
              </a:solidFill>
            </a:endParaRPr>
          </a:p>
          <a:p>
            <a:r>
              <a:rPr sz="3600" lang="en-US">
                <a:solidFill>
                  <a:srgbClr val="000000"/>
                </a:solidFill>
              </a:rPr>
              <a:t>1</a:t>
            </a:r>
            <a:r>
              <a:rPr sz="3600" lang="en-US">
                <a:solidFill>
                  <a:srgbClr val="000000"/>
                </a:solidFill>
              </a:rPr>
              <a:t>.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l</a:t>
            </a:r>
            <a:r>
              <a:rPr sz="3600" lang="en-US">
                <a:solidFill>
                  <a:srgbClr val="000000"/>
                </a:solidFill>
              </a:rPr>
              <a:t>i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u</a:t>
            </a:r>
            <a:r>
              <a:rPr sz="3600" lang="en-US">
                <a:solidFill>
                  <a:srgbClr val="000000"/>
                </a:solidFill>
              </a:rPr>
              <a:t>x</a:t>
            </a:r>
            <a:r>
              <a:rPr sz="3600" lang="en-US">
                <a:solidFill>
                  <a:srgbClr val="000000"/>
                </a:solidFill>
              </a:rPr>
              <a:t>,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d</a:t>
            </a:r>
            <a:r>
              <a:rPr sz="3600" lang="en-US">
                <a:solidFill>
                  <a:srgbClr val="000000"/>
                </a:solidFill>
              </a:rPr>
              <a:t>r</a:t>
            </a:r>
            <a:r>
              <a:rPr sz="3600" lang="en-US">
                <a:solidFill>
                  <a:srgbClr val="000000"/>
                </a:solidFill>
              </a:rPr>
              <a:t>o</a:t>
            </a:r>
            <a:r>
              <a:rPr sz="3600" lang="en-US">
                <a:solidFill>
                  <a:srgbClr val="000000"/>
                </a:solidFill>
              </a:rPr>
              <a:t>i</a:t>
            </a:r>
            <a:r>
              <a:rPr sz="3600" lang="en-US">
                <a:solidFill>
                  <a:srgbClr val="000000"/>
                </a:solidFill>
              </a:rPr>
              <a:t>d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(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o</a:t>
            </a:r>
            <a:r>
              <a:rPr sz="3600" lang="en-US">
                <a:solidFill>
                  <a:srgbClr val="000000"/>
                </a:solidFill>
              </a:rPr>
              <a:t>p</a:t>
            </a:r>
            <a:r>
              <a:rPr sz="3600" lang="en-US">
                <a:solidFill>
                  <a:srgbClr val="000000"/>
                </a:solidFill>
              </a:rPr>
              <a:t>e</a:t>
            </a:r>
            <a:r>
              <a:rPr sz="3600" lang="en-US">
                <a:solidFill>
                  <a:srgbClr val="000000"/>
                </a:solidFill>
              </a:rPr>
              <a:t>r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t</a:t>
            </a:r>
            <a:r>
              <a:rPr sz="3600" lang="en-US">
                <a:solidFill>
                  <a:srgbClr val="000000"/>
                </a:solidFill>
              </a:rPr>
              <a:t>i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g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s</a:t>
            </a:r>
            <a:r>
              <a:rPr sz="3600" lang="en-US">
                <a:solidFill>
                  <a:srgbClr val="000000"/>
                </a:solidFill>
              </a:rPr>
              <a:t>i</a:t>
            </a:r>
            <a:r>
              <a:rPr sz="3600" lang="en-US">
                <a:solidFill>
                  <a:srgbClr val="000000"/>
                </a:solidFill>
              </a:rPr>
              <a:t>s</a:t>
            </a:r>
            <a:r>
              <a:rPr sz="3600" lang="en-US">
                <a:solidFill>
                  <a:srgbClr val="000000"/>
                </a:solidFill>
              </a:rPr>
              <a:t>t</a:t>
            </a:r>
            <a:r>
              <a:rPr sz="3600" lang="en-US">
                <a:solidFill>
                  <a:srgbClr val="000000"/>
                </a:solidFill>
              </a:rPr>
              <a:t>e</a:t>
            </a:r>
            <a:r>
              <a:rPr sz="3600" lang="en-US">
                <a:solidFill>
                  <a:srgbClr val="000000"/>
                </a:solidFill>
              </a:rPr>
              <a:t>m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)</a:t>
            </a:r>
            <a:endParaRPr sz="3600" lang="in-ID">
              <a:solidFill>
                <a:srgbClr val="000000"/>
              </a:solidFill>
            </a:endParaRPr>
          </a:p>
          <a:p>
            <a:r>
              <a:rPr sz="3600" lang="en-US">
                <a:solidFill>
                  <a:srgbClr val="000000"/>
                </a:solidFill>
              </a:rPr>
              <a:t>2</a:t>
            </a:r>
            <a:r>
              <a:rPr sz="3600" lang="en-US">
                <a:solidFill>
                  <a:srgbClr val="000000"/>
                </a:solidFill>
              </a:rPr>
              <a:t>.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B</a:t>
            </a:r>
            <a:r>
              <a:rPr sz="3600" lang="en-US">
                <a:solidFill>
                  <a:srgbClr val="000000"/>
                </a:solidFill>
              </a:rPr>
              <a:t>o</a:t>
            </a:r>
            <a:r>
              <a:rPr sz="3600" lang="en-US">
                <a:solidFill>
                  <a:srgbClr val="000000"/>
                </a:solidFill>
              </a:rPr>
              <a:t>w</a:t>
            </a:r>
            <a:r>
              <a:rPr sz="3600" lang="en-US">
                <a:solidFill>
                  <a:srgbClr val="000000"/>
                </a:solidFill>
              </a:rPr>
              <a:t>s</a:t>
            </a:r>
            <a:r>
              <a:rPr sz="3600" lang="en-US">
                <a:solidFill>
                  <a:srgbClr val="000000"/>
                </a:solidFill>
              </a:rPr>
              <a:t>e</a:t>
            </a:r>
            <a:r>
              <a:rPr sz="3600" lang="en-US">
                <a:solidFill>
                  <a:srgbClr val="000000"/>
                </a:solidFill>
              </a:rPr>
              <a:t>r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Mozilla </a:t>
            </a:r>
            <a:r>
              <a:rPr sz="3600" lang="en-US">
                <a:solidFill>
                  <a:srgbClr val="000000"/>
                </a:solidFill>
              </a:rPr>
              <a:t>Firefok</a:t>
            </a:r>
            <a:endParaRPr sz="3600" lang="in-ID">
              <a:solidFill>
                <a:srgbClr val="000000"/>
              </a:solidFill>
            </a:endParaRPr>
          </a:p>
          <a:p>
            <a:r>
              <a:rPr sz="3600" lang="en-US">
                <a:solidFill>
                  <a:srgbClr val="000000"/>
                </a:solidFill>
              </a:rPr>
              <a:t>3</a:t>
            </a:r>
            <a:r>
              <a:rPr sz="3600" lang="en-US">
                <a:solidFill>
                  <a:srgbClr val="000000"/>
                </a:solidFill>
              </a:rPr>
              <a:t>.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G</a:t>
            </a:r>
            <a:r>
              <a:rPr sz="3600" lang="en-US">
                <a:solidFill>
                  <a:srgbClr val="000000"/>
                </a:solidFill>
              </a:rPr>
              <a:t>i</a:t>
            </a:r>
            <a:r>
              <a:rPr sz="3600" lang="en-US">
                <a:solidFill>
                  <a:srgbClr val="000000"/>
                </a:solidFill>
              </a:rPr>
              <a:t>m</a:t>
            </a:r>
            <a:r>
              <a:rPr sz="3600" lang="en-US">
                <a:solidFill>
                  <a:srgbClr val="000000"/>
                </a:solidFill>
              </a:rPr>
              <a:t>p</a:t>
            </a:r>
            <a:r>
              <a:rPr sz="3600" lang="en-US">
                <a:solidFill>
                  <a:srgbClr val="000000"/>
                </a:solidFill>
              </a:rPr>
              <a:t>,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I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k</a:t>
            </a:r>
            <a:r>
              <a:rPr sz="3600" lang="en-US">
                <a:solidFill>
                  <a:srgbClr val="000000"/>
                </a:solidFill>
              </a:rPr>
              <a:t>s</a:t>
            </a:r>
            <a:r>
              <a:rPr sz="3600" lang="en-US">
                <a:solidFill>
                  <a:srgbClr val="000000"/>
                </a:solidFill>
              </a:rPr>
              <a:t>c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p</a:t>
            </a:r>
            <a:r>
              <a:rPr sz="3600" lang="en-US">
                <a:solidFill>
                  <a:srgbClr val="000000"/>
                </a:solidFill>
              </a:rPr>
              <a:t>e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(</a:t>
            </a:r>
            <a:r>
              <a:rPr sz="3600" lang="en-US">
                <a:solidFill>
                  <a:srgbClr val="000000"/>
                </a:solidFill>
              </a:rPr>
              <a:t>pe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g</a:t>
            </a:r>
            <a:r>
              <a:rPr sz="3600" lang="en-US">
                <a:solidFill>
                  <a:srgbClr val="000000"/>
                </a:solidFill>
              </a:rPr>
              <a:t>o</a:t>
            </a:r>
            <a:r>
              <a:rPr sz="3600" lang="en-US">
                <a:solidFill>
                  <a:srgbClr val="000000"/>
                </a:solidFill>
              </a:rPr>
              <a:t>l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h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n</a:t>
            </a:r>
            <a:r>
              <a:rPr sz="3600" lang="en-US">
                <a:solidFill>
                  <a:srgbClr val="000000"/>
                </a:solidFill>
              </a:rPr>
              <a:t> </a:t>
            </a:r>
            <a:r>
              <a:rPr sz="3600" lang="en-US">
                <a:solidFill>
                  <a:srgbClr val="000000"/>
                </a:solidFill>
              </a:rPr>
              <a:t>g</a:t>
            </a:r>
            <a:r>
              <a:rPr sz="3600" lang="en-US">
                <a:solidFill>
                  <a:srgbClr val="000000"/>
                </a:solidFill>
              </a:rPr>
              <a:t>r</a:t>
            </a:r>
            <a:r>
              <a:rPr sz="3600" lang="en-US">
                <a:solidFill>
                  <a:srgbClr val="000000"/>
                </a:solidFill>
              </a:rPr>
              <a:t>a</a:t>
            </a:r>
            <a:r>
              <a:rPr sz="3600" lang="en-US">
                <a:solidFill>
                  <a:srgbClr val="000000"/>
                </a:solidFill>
              </a:rPr>
              <a:t>t</a:t>
            </a:r>
            <a:r>
              <a:rPr sz="3600" lang="en-US">
                <a:solidFill>
                  <a:srgbClr val="000000"/>
                </a:solidFill>
              </a:rPr>
              <a:t>i</a:t>
            </a:r>
            <a:r>
              <a:rPr sz="3600" lang="en-US">
                <a:solidFill>
                  <a:srgbClr val="000000"/>
                </a:solidFill>
              </a:rPr>
              <a:t>s</a:t>
            </a:r>
            <a:r>
              <a:rPr sz="3600" lang="en-US">
                <a:solidFill>
                  <a:srgbClr val="000000"/>
                </a:solidFill>
              </a:rPr>
              <a:t>)</a:t>
            </a:r>
            <a:endParaRPr sz="2800" lang="in-ID">
              <a:solidFill>
                <a:srgbClr val="000000"/>
              </a:solidFill>
            </a:endParaRPr>
          </a:p>
        </p:txBody>
      </p:sp>
      <p:sp>
        <p:nvSpPr>
          <p:cNvPr id="1048661" name=""/>
          <p:cNvSpPr/>
          <p:nvPr/>
        </p:nvSpPr>
        <p:spPr>
          <a:xfrm>
            <a:off x="199762" y="4157013"/>
            <a:ext cx="2495930" cy="2495930"/>
          </a:xfrm>
          <a:prstGeom prst="rect"/>
          <a:solidFill>
            <a:srgbClr val="CC99FF"/>
          </a:solidFill>
          <a:ln w="25400">
            <a:solidFill>
              <a:srgbClr val="9933FF"/>
            </a:solidFill>
            <a:prstDash val="solid"/>
          </a:ln>
        </p:spPr>
        <p:txBody>
          <a:bodyPr anchor="ctr"/>
          <a:lstStyle>
            <a:defPPr>
              <a:defRPr lang="zh-CN"/>
            </a:defPPr>
            <a:lvl1pPr algn="l" defTabSz="914400" eaLnBrk="1" hangingPunct="1" latinLnBrk="0" marL="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sz="4800" lang="in-ID">
                <a:latin typeface="Calibri"/>
                <a:hlinkClick r:id="rId1" action="ppaction://hlinksldjump"/>
              </a:rPr>
              <a:t>kembali</a:t>
            </a:r>
            <a:endParaRPr lang="in-ID"/>
          </a:p>
        </p:txBody>
      </p:sp>
      <p:sp>
        <p:nvSpPr>
          <p:cNvPr id="1048662" name=""/>
          <p:cNvSpPr/>
          <p:nvPr/>
        </p:nvSpPr>
        <p:spPr>
          <a:xfrm>
            <a:off x="6476303" y="4157013"/>
            <a:ext cx="2495930" cy="2495930"/>
          </a:xfrm>
          <a:prstGeom prst="rect"/>
          <a:solidFill>
            <a:srgbClr val="CC99FF"/>
          </a:solidFill>
          <a:ln w="25400">
            <a:solidFill>
              <a:srgbClr val="9933FF"/>
            </a:solidFill>
            <a:prstDash val="solid"/>
          </a:ln>
        </p:spPr>
        <p:txBody>
          <a:bodyPr anchor="ctr"/>
          <a:lstStyle>
            <a:defPPr>
              <a:defRPr lang="zh-CN"/>
            </a:defPPr>
            <a:lvl1pPr algn="l" defTabSz="914400" eaLnBrk="1" hangingPunct="1" latinLnBrk="0" marL="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sz="4800" lang="in-ID">
                <a:latin typeface="Calibri"/>
                <a:hlinkClick r:id="rId2" action="ppaction://hlinksldjump"/>
              </a:rPr>
              <a:t>Lanjut</a:t>
            </a:r>
            <a:endParaRPr lang="in-ID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</p:bgPr>
    </p:bg>
    <p:spTree>
      <p:nvGrpSpPr>
        <p:cNvPr id="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"/>
          <p:cNvSpPr/>
          <p:nvPr/>
        </p:nvSpPr>
        <p:spPr>
          <a:xfrm>
            <a:off x="1245872" y="381000"/>
            <a:ext cx="6910017" cy="3048000"/>
          </a:xfrm>
          <a:prstGeom prst="roundRect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endParaRPr lang="in-ID"/>
          </a:p>
        </p:txBody>
      </p:sp>
      <p:sp>
        <p:nvSpPr>
          <p:cNvPr id="1048664" name=""/>
          <p:cNvSpPr/>
          <p:nvPr/>
        </p:nvSpPr>
        <p:spPr>
          <a:xfrm>
            <a:off x="1176078" y="549857"/>
            <a:ext cx="6907539" cy="3048000"/>
          </a:xfrm>
          <a:prstGeom prst="roundRect"/>
          <a:solidFill>
            <a:srgbClr val="E1793C"/>
          </a:solidFill>
        </p:spPr>
        <p:txBody>
          <a:bodyPr anchor="ctr"/>
          <a:p>
            <a:pPr algn="ctr"/>
            <a:endParaRPr lang="in-ID"/>
          </a:p>
        </p:txBody>
      </p:sp>
      <p:sp>
        <p:nvSpPr>
          <p:cNvPr id="1048665" name=""/>
          <p:cNvSpPr/>
          <p:nvPr/>
        </p:nvSpPr>
        <p:spPr>
          <a:xfrm>
            <a:off x="1189261" y="745821"/>
            <a:ext cx="7023236" cy="3048000"/>
          </a:xfrm>
          <a:prstGeom prst="roundRect"/>
          <a:solidFill>
            <a:srgbClr val="FFFFFF"/>
          </a:solidFill>
          <a:ln w="25400">
            <a:solidFill>
              <a:srgbClr val="3893E0"/>
            </a:solidFill>
          </a:ln>
        </p:spPr>
        <p:txBody>
          <a:bodyPr anchor="ctr"/>
          <a:p>
            <a:pPr algn="ctr"/>
            <a:endParaRPr lang="in-ID"/>
          </a:p>
        </p:txBody>
      </p:sp>
      <p:sp>
        <p:nvSpPr>
          <p:cNvPr id="1048666" name=""/>
          <p:cNvSpPr/>
          <p:nvPr/>
        </p:nvSpPr>
        <p:spPr>
          <a:xfrm>
            <a:off x="7298096" y="9272734"/>
            <a:ext cx="1828800" cy="3048000"/>
          </a:xfrm>
          <a:prstGeom prst="curvedLeftArrow"/>
          <a:solidFill>
            <a:srgbClr val="279C64"/>
          </a:solidFill>
          <a:ln w="25400">
            <a:solidFill>
              <a:srgbClr val="1C7D4E"/>
            </a:solidFill>
          </a:ln>
        </p:spPr>
        <p:txBody>
          <a:bodyPr anchor="ctr"/>
          <a:p>
            <a:pPr algn="ctr"/>
            <a:endParaRPr lang="in-ID"/>
          </a:p>
        </p:txBody>
      </p:sp>
      <p:sp>
        <p:nvSpPr>
          <p:cNvPr id="1048667" name=""/>
          <p:cNvSpPr/>
          <p:nvPr/>
        </p:nvSpPr>
        <p:spPr>
          <a:xfrm>
            <a:off x="1176077" y="2112824"/>
            <a:ext cx="1828800" cy="2970066"/>
          </a:xfrm>
          <a:prstGeom prst="curvedRightArrow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endParaRPr lang="in-ID"/>
          </a:p>
        </p:txBody>
      </p:sp>
      <p:sp>
        <p:nvSpPr>
          <p:cNvPr id="1048668" name=""/>
          <p:cNvSpPr/>
          <p:nvPr/>
        </p:nvSpPr>
        <p:spPr>
          <a:xfrm>
            <a:off x="6383695" y="2034890"/>
            <a:ext cx="1828800" cy="3048000"/>
          </a:xfrm>
          <a:prstGeom prst="curvedLeftArrow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endParaRPr lang="in-ID"/>
          </a:p>
        </p:txBody>
      </p:sp>
      <p:sp>
        <p:nvSpPr>
          <p:cNvPr id="1048669" name=""/>
          <p:cNvSpPr/>
          <p:nvPr/>
        </p:nvSpPr>
        <p:spPr>
          <a:xfrm>
            <a:off x="1245871" y="2112824"/>
            <a:ext cx="1828800" cy="3048000"/>
          </a:xfrm>
          <a:prstGeom prst="curvedRightArrow"/>
          <a:solidFill>
            <a:srgbClr val="E1793C"/>
          </a:solidFill>
        </p:spPr>
        <p:txBody>
          <a:bodyPr anchor="ctr"/>
          <a:p>
            <a:pPr algn="ctr"/>
            <a:endParaRPr lang="in-ID"/>
          </a:p>
        </p:txBody>
      </p:sp>
      <p:sp>
        <p:nvSpPr>
          <p:cNvPr id="1048670" name=""/>
          <p:cNvSpPr/>
          <p:nvPr/>
        </p:nvSpPr>
        <p:spPr>
          <a:xfrm>
            <a:off x="6254817" y="2073857"/>
            <a:ext cx="1828800" cy="3048000"/>
          </a:xfrm>
          <a:prstGeom prst="curvedLeftArrow"/>
          <a:solidFill>
            <a:srgbClr val="E1793C"/>
          </a:solidFill>
        </p:spPr>
        <p:txBody>
          <a:bodyPr anchor="ctr"/>
          <a:p>
            <a:pPr algn="ctr"/>
            <a:endParaRPr lang="in-ID"/>
          </a:p>
        </p:txBody>
      </p:sp>
      <p:sp>
        <p:nvSpPr>
          <p:cNvPr id="1048671" name=""/>
          <p:cNvSpPr/>
          <p:nvPr/>
        </p:nvSpPr>
        <p:spPr>
          <a:xfrm>
            <a:off x="1245871" y="2269821"/>
            <a:ext cx="1841788" cy="3048000"/>
          </a:xfrm>
          <a:prstGeom prst="curvedRightArrow"/>
          <a:solidFill>
            <a:srgbClr val="FFFFFF"/>
          </a:solidFill>
          <a:ln w="25400">
            <a:solidFill>
              <a:srgbClr val="3893E0"/>
            </a:solidFill>
          </a:ln>
        </p:spPr>
        <p:txBody>
          <a:bodyPr anchor="ctr"/>
          <a:p>
            <a:pPr algn="ctr"/>
            <a:endParaRPr lang="in-ID"/>
          </a:p>
        </p:txBody>
      </p:sp>
      <p:sp>
        <p:nvSpPr>
          <p:cNvPr id="1048672" name=""/>
          <p:cNvSpPr/>
          <p:nvPr/>
        </p:nvSpPr>
        <p:spPr>
          <a:xfrm>
            <a:off x="6254817" y="2269820"/>
            <a:ext cx="1828800" cy="3048000"/>
          </a:xfrm>
          <a:prstGeom prst="curvedLeftArrow"/>
          <a:solidFill>
            <a:srgbClr val="FFFFFF"/>
          </a:solidFill>
          <a:ln w="25400">
            <a:solidFill>
              <a:srgbClr val="3893E0"/>
            </a:solidFill>
          </a:ln>
        </p:spPr>
        <p:txBody>
          <a:bodyPr anchor="ctr"/>
          <a:p>
            <a:pPr algn="ctr"/>
            <a:endParaRPr lang="in-ID"/>
          </a:p>
        </p:txBody>
      </p:sp>
      <p:sp>
        <p:nvSpPr>
          <p:cNvPr id="1048673" name=""/>
          <p:cNvSpPr/>
          <p:nvPr/>
        </p:nvSpPr>
        <p:spPr>
          <a:xfrm>
            <a:off x="950690" y="956802"/>
            <a:ext cx="7132926" cy="3048000"/>
          </a:xfrm>
          <a:prstGeom prst="roundRect"/>
          <a:solidFill>
            <a:srgbClr val="279C64"/>
          </a:solidFill>
          <a:ln w="25400">
            <a:solidFill>
              <a:srgbClr val="1C7D4E"/>
            </a:solidFill>
          </a:ln>
        </p:spPr>
        <p:txBody>
          <a:bodyPr anchor="ctr"/>
          <a:p>
            <a:pPr algn="ctr"/>
            <a:r>
              <a:rPr b="1" sz="6000" lang="en-US"/>
              <a:t>T</a:t>
            </a:r>
            <a:r>
              <a:rPr b="1" sz="6000" lang="en-US"/>
              <a:t>e</a:t>
            </a:r>
            <a:r>
              <a:rPr b="1" sz="6000" lang="en-US"/>
              <a:t>r</a:t>
            </a:r>
            <a:r>
              <a:rPr b="1" sz="6000" lang="en-US"/>
              <a:t>i</a:t>
            </a:r>
            <a:r>
              <a:rPr b="1" sz="6000" lang="en-US"/>
              <a:t>m</a:t>
            </a:r>
            <a:r>
              <a:rPr b="1" sz="6000" lang="en-US"/>
              <a:t>a</a:t>
            </a:r>
            <a:r>
              <a:rPr b="1" sz="6000" lang="en-US"/>
              <a:t>kasih</a:t>
            </a:r>
            <a:r>
              <a:rPr b="1" sz="6000" lang="en-US"/>
              <a:t> </a:t>
            </a:r>
            <a:endParaRPr b="1" sz="6000" lang="in-ID"/>
          </a:p>
          <a:p>
            <a:pPr algn="ctr"/>
            <a:r>
              <a:rPr b="1" sz="6000" lang="en-US"/>
              <a:t>M</a:t>
            </a:r>
            <a:r>
              <a:rPr b="1" sz="6000" lang="en-US"/>
              <a:t>a</a:t>
            </a:r>
            <a:r>
              <a:rPr b="1" sz="6000" lang="en-US"/>
              <a:t>a</a:t>
            </a:r>
            <a:r>
              <a:rPr b="1" sz="6000" lang="en-US"/>
              <a:t>f</a:t>
            </a:r>
            <a:r>
              <a:rPr b="1" sz="6000" lang="en-US"/>
              <a:t> </a:t>
            </a:r>
            <a:r>
              <a:rPr b="1" sz="6000" lang="en-US"/>
              <a:t>b</a:t>
            </a:r>
            <a:r>
              <a:rPr b="1" sz="6000" lang="en-US"/>
              <a:t>i</a:t>
            </a:r>
            <a:r>
              <a:rPr b="1" sz="6000" lang="en-US"/>
              <a:t>l</a:t>
            </a:r>
            <a:r>
              <a:rPr b="1" sz="6000" lang="en-US"/>
              <a:t>a</a:t>
            </a:r>
            <a:r>
              <a:rPr b="1" sz="6000" lang="en-US"/>
              <a:t> </a:t>
            </a:r>
            <a:r>
              <a:rPr b="1" sz="6000" lang="en-US"/>
              <a:t>a</a:t>
            </a:r>
            <a:r>
              <a:rPr b="1" sz="6000" lang="en-US"/>
              <a:t>d</a:t>
            </a:r>
            <a:r>
              <a:rPr b="1" sz="6000" lang="en-US"/>
              <a:t>a</a:t>
            </a:r>
            <a:r>
              <a:rPr b="1" sz="6000" lang="en-US"/>
              <a:t> </a:t>
            </a:r>
            <a:r>
              <a:rPr b="1" sz="6000" lang="en-US"/>
              <a:t>s</a:t>
            </a:r>
            <a:r>
              <a:rPr b="1" sz="6000" lang="en-US"/>
              <a:t>a</a:t>
            </a:r>
            <a:r>
              <a:rPr b="1" sz="6000" lang="en-US"/>
              <a:t>l</a:t>
            </a:r>
            <a:r>
              <a:rPr b="1" sz="6000" lang="en-US"/>
              <a:t>a</a:t>
            </a:r>
            <a:r>
              <a:rPr b="1" sz="6000" lang="en-US"/>
              <a:t>h</a:t>
            </a:r>
            <a:r>
              <a:rPr b="1" sz="6000" lang="en-US"/>
              <a:t> </a:t>
            </a:r>
            <a:r>
              <a:rPr b="1" sz="6000" lang="en-US"/>
              <a:t>:</a:t>
            </a:r>
            <a:r>
              <a:rPr b="1" sz="6000" lang="en-US"/>
              <a:t>)</a:t>
            </a:r>
            <a:r>
              <a:rPr b="1" sz="6000" lang="en-US"/>
              <a:t> </a:t>
            </a:r>
            <a:endParaRPr b="1" sz="6000" lang="in-ID"/>
          </a:p>
          <a:p>
            <a:pPr algn="ctr"/>
            <a:r>
              <a:rPr b="1" sz="6000" lang="en-US"/>
              <a:t>B</a:t>
            </a:r>
            <a:r>
              <a:rPr b="1" sz="6000" lang="en-US"/>
              <a:t>a</a:t>
            </a:r>
            <a:r>
              <a:rPr b="1" sz="6000" lang="en-US"/>
              <a:t>y</a:t>
            </a:r>
            <a:r>
              <a:rPr b="1" sz="6000" lang="en-US"/>
              <a:t> </a:t>
            </a:r>
            <a:endParaRPr b="1" lang="in-ID"/>
          </a:p>
        </p:txBody>
      </p:sp>
      <p:sp>
        <p:nvSpPr>
          <p:cNvPr id="1048674" name=""/>
          <p:cNvSpPr/>
          <p:nvPr/>
        </p:nvSpPr>
        <p:spPr>
          <a:xfrm>
            <a:off x="3395801" y="4411746"/>
            <a:ext cx="2242704" cy="2242705"/>
          </a:xfrm>
          <a:prstGeom prst="flowChartMultidocument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endParaRPr lang="in-ID"/>
          </a:p>
        </p:txBody>
      </p:sp>
      <p:sp>
        <p:nvSpPr>
          <p:cNvPr id="1048675" name=""/>
          <p:cNvSpPr/>
          <p:nvPr/>
        </p:nvSpPr>
        <p:spPr>
          <a:xfrm>
            <a:off x="7428872" y="9483715"/>
            <a:ext cx="1567251" cy="1567251"/>
          </a:xfrm>
          <a:prstGeom prst="star5"/>
          <a:solidFill>
            <a:srgbClr val="E1793C"/>
          </a:solidFill>
        </p:spPr>
        <p:txBody>
          <a:bodyPr anchor="ctr"/>
          <a:p>
            <a:pPr algn="ctr"/>
            <a:endParaRPr lang="in-ID"/>
          </a:p>
        </p:txBody>
      </p:sp>
      <p:sp>
        <p:nvSpPr>
          <p:cNvPr id="1048676" name=""/>
          <p:cNvSpPr/>
          <p:nvPr/>
        </p:nvSpPr>
        <p:spPr>
          <a:xfrm>
            <a:off x="3578006" y="4860052"/>
            <a:ext cx="939146" cy="939146"/>
          </a:xfrm>
          <a:prstGeom prst="star5"/>
          <a:solidFill>
            <a:srgbClr val="FFFFFF"/>
          </a:solidFill>
          <a:ln w="25400">
            <a:solidFill>
              <a:srgbClr val="3893E0"/>
            </a:solidFill>
          </a:ln>
        </p:spPr>
        <p:txBody>
          <a:bodyPr anchor="ctr"/>
          <a:p>
            <a:pPr algn="ctr"/>
            <a:endParaRPr lang="in-ID"/>
          </a:p>
        </p:txBody>
      </p:sp>
      <p:sp>
        <p:nvSpPr>
          <p:cNvPr id="1048677" name=""/>
          <p:cNvSpPr/>
          <p:nvPr/>
        </p:nvSpPr>
        <p:spPr>
          <a:xfrm>
            <a:off x="4571999" y="5883791"/>
            <a:ext cx="1541318" cy="770659"/>
          </a:xfrm>
          <a:prstGeom prst="ellipseRibbon2"/>
          <a:solidFill>
            <a:srgbClr val="FFFFFF"/>
          </a:solidFill>
          <a:ln w="25400">
            <a:solidFill>
              <a:srgbClr val="3893E0"/>
            </a:solidFill>
          </a:ln>
        </p:spPr>
        <p:txBody>
          <a:bodyPr anchor="ctr"/>
          <a:p>
            <a:pPr algn="ctr"/>
            <a:endParaRPr lang="in-ID"/>
          </a:p>
        </p:txBody>
      </p:sp>
      <p:sp>
        <p:nvSpPr>
          <p:cNvPr id="1048678" name=""/>
          <p:cNvSpPr txBox="1"/>
          <p:nvPr/>
        </p:nvSpPr>
        <p:spPr>
          <a:xfrm>
            <a:off x="3428871" y="5160823"/>
            <a:ext cx="4000000" cy="853440"/>
          </a:xfrm>
          <a:prstGeom prst="rect"/>
        </p:spPr>
        <p:txBody>
          <a:bodyPr rtlCol="0" wrap="square">
            <a:spAutoFit/>
          </a:bodyPr>
          <a:p>
            <a:r>
              <a:rPr b="1" sz="6000" lang="in-ID">
                <a:solidFill>
                  <a:srgbClr val="000000"/>
                </a:solidFill>
                <a:hlinkClick r:id="rId1" action="ppaction://hlinksldjump"/>
              </a:rPr>
              <a:t>Keluar</a:t>
            </a:r>
            <a:endParaRPr b="1" sz="2800" lang="in-ID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WPS Office</Application>
  <ScaleCrop>0</ScaleCrop>
  <LinksUpToDate>0</LinksUpToDate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creator>CPH2269</dc:creator>
  <dcterms:created xsi:type="dcterms:W3CDTF">2015-05-10T15:30:45Z</dcterms:created>
  <dcterms:modified xsi:type="dcterms:W3CDTF">2022-04-21T00:11:39Z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798c5c7d389c4f7aadc0ec798f5a8bb0</vt:lpwstr>
  </property>
</Properties>
</file>